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60" r:id="rId6"/>
    <p:sldId id="291" r:id="rId7"/>
    <p:sldId id="261" r:id="rId8"/>
    <p:sldId id="262" r:id="rId9"/>
    <p:sldId id="263" r:id="rId10"/>
    <p:sldId id="264" r:id="rId11"/>
    <p:sldId id="292" r:id="rId12"/>
    <p:sldId id="293" r:id="rId13"/>
    <p:sldId id="294" r:id="rId14"/>
    <p:sldId id="268" r:id="rId15"/>
    <p:sldId id="269" r:id="rId16"/>
    <p:sldId id="270" r:id="rId17"/>
    <p:sldId id="271" r:id="rId18"/>
    <p:sldId id="272" r:id="rId19"/>
    <p:sldId id="273" r:id="rId20"/>
    <p:sldId id="296" r:id="rId21"/>
    <p:sldId id="295" r:id="rId22"/>
    <p:sldId id="297" r:id="rId23"/>
    <p:sldId id="298" r:id="rId24"/>
    <p:sldId id="299" r:id="rId25"/>
    <p:sldId id="300"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31" name="PlaceHolder 2"/>
          <p:cNvSpPr>
            <a:spLocks noGrp="1"/>
          </p:cNvSpPr>
          <p:nvPr>
            <p:ph type="body"/>
          </p:nvPr>
        </p:nvSpPr>
        <p:spPr>
          <a:xfrm>
            <a:off x="900000" y="2133720"/>
            <a:ext cx="734508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32" name="PlaceHolder 3"/>
          <p:cNvSpPr>
            <a:spLocks noGrp="1"/>
          </p:cNvSpPr>
          <p:nvPr>
            <p:ph type="body"/>
          </p:nvPr>
        </p:nvSpPr>
        <p:spPr>
          <a:xfrm>
            <a:off x="900000" y="4187520"/>
            <a:ext cx="734508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34" name="PlaceHolder 2"/>
          <p:cNvSpPr>
            <a:spLocks noGrp="1"/>
          </p:cNvSpPr>
          <p:nvPr>
            <p:ph type="body"/>
          </p:nvPr>
        </p:nvSpPr>
        <p:spPr>
          <a:xfrm>
            <a:off x="9000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35" name="PlaceHolder 3"/>
          <p:cNvSpPr>
            <a:spLocks noGrp="1"/>
          </p:cNvSpPr>
          <p:nvPr>
            <p:ph type="body"/>
          </p:nvPr>
        </p:nvSpPr>
        <p:spPr>
          <a:xfrm>
            <a:off x="46638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36" name="PlaceHolder 4"/>
          <p:cNvSpPr>
            <a:spLocks noGrp="1"/>
          </p:cNvSpPr>
          <p:nvPr>
            <p:ph type="body"/>
          </p:nvPr>
        </p:nvSpPr>
        <p:spPr>
          <a:xfrm>
            <a:off x="4663800" y="41875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37" name="PlaceHolder 5"/>
          <p:cNvSpPr>
            <a:spLocks noGrp="1"/>
          </p:cNvSpPr>
          <p:nvPr>
            <p:ph type="body"/>
          </p:nvPr>
        </p:nvSpPr>
        <p:spPr>
          <a:xfrm>
            <a:off x="900000" y="41875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39" name="PlaceHolder 2"/>
          <p:cNvSpPr>
            <a:spLocks noGrp="1"/>
          </p:cNvSpPr>
          <p:nvPr>
            <p:ph type="body"/>
          </p:nvPr>
        </p:nvSpPr>
        <p:spPr>
          <a:xfrm>
            <a:off x="900000" y="2133720"/>
            <a:ext cx="734508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40" name="PlaceHolder 3"/>
          <p:cNvSpPr>
            <a:spLocks noGrp="1"/>
          </p:cNvSpPr>
          <p:nvPr>
            <p:ph type="body"/>
          </p:nvPr>
        </p:nvSpPr>
        <p:spPr>
          <a:xfrm>
            <a:off x="900000" y="2133720"/>
            <a:ext cx="734508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pic>
        <p:nvPicPr>
          <p:cNvPr id="41" name="Picture 40"/>
          <p:cNvPicPr/>
          <p:nvPr/>
        </p:nvPicPr>
        <p:blipFill>
          <a:blip r:embed="rId2"/>
          <a:stretch/>
        </p:blipFill>
        <p:spPr>
          <a:xfrm>
            <a:off x="2108520" y="2133360"/>
            <a:ext cx="4927320" cy="3931560"/>
          </a:xfrm>
          <a:prstGeom prst="rect">
            <a:avLst/>
          </a:prstGeom>
          <a:ln>
            <a:noFill/>
          </a:ln>
        </p:spPr>
      </p:pic>
      <p:pic>
        <p:nvPicPr>
          <p:cNvPr id="42" name="Picture 41"/>
          <p:cNvPicPr/>
          <p:nvPr/>
        </p:nvPicPr>
        <p:blipFill>
          <a:blip r:embed="rId2"/>
          <a:stretch/>
        </p:blipFill>
        <p:spPr>
          <a:xfrm>
            <a:off x="2108520" y="2133360"/>
            <a:ext cx="4927320" cy="39315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53" name="PlaceHolder 2"/>
          <p:cNvSpPr>
            <a:spLocks noGrp="1"/>
          </p:cNvSpPr>
          <p:nvPr>
            <p:ph type="subTitle"/>
          </p:nvPr>
        </p:nvSpPr>
        <p:spPr>
          <a:xfrm>
            <a:off x="900000" y="2133720"/>
            <a:ext cx="7345080" cy="39315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55" name="PlaceHolder 2"/>
          <p:cNvSpPr>
            <a:spLocks noGrp="1"/>
          </p:cNvSpPr>
          <p:nvPr>
            <p:ph type="body"/>
          </p:nvPr>
        </p:nvSpPr>
        <p:spPr>
          <a:xfrm>
            <a:off x="900000" y="2133720"/>
            <a:ext cx="734508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57" name="PlaceHolder 2"/>
          <p:cNvSpPr>
            <a:spLocks noGrp="1"/>
          </p:cNvSpPr>
          <p:nvPr>
            <p:ph type="body"/>
          </p:nvPr>
        </p:nvSpPr>
        <p:spPr>
          <a:xfrm>
            <a:off x="900000" y="2133720"/>
            <a:ext cx="358416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58" name="PlaceHolder 3"/>
          <p:cNvSpPr>
            <a:spLocks noGrp="1"/>
          </p:cNvSpPr>
          <p:nvPr>
            <p:ph type="body"/>
          </p:nvPr>
        </p:nvSpPr>
        <p:spPr>
          <a:xfrm>
            <a:off x="4663800" y="2133720"/>
            <a:ext cx="358416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900000" y="244080"/>
            <a:ext cx="7345080" cy="621072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62" name="PlaceHolder 2"/>
          <p:cNvSpPr>
            <a:spLocks noGrp="1"/>
          </p:cNvSpPr>
          <p:nvPr>
            <p:ph type="body"/>
          </p:nvPr>
        </p:nvSpPr>
        <p:spPr>
          <a:xfrm>
            <a:off x="9000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63" name="PlaceHolder 3"/>
          <p:cNvSpPr>
            <a:spLocks noGrp="1"/>
          </p:cNvSpPr>
          <p:nvPr>
            <p:ph type="body"/>
          </p:nvPr>
        </p:nvSpPr>
        <p:spPr>
          <a:xfrm>
            <a:off x="900000" y="41875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64" name="PlaceHolder 4"/>
          <p:cNvSpPr>
            <a:spLocks noGrp="1"/>
          </p:cNvSpPr>
          <p:nvPr>
            <p:ph type="body"/>
          </p:nvPr>
        </p:nvSpPr>
        <p:spPr>
          <a:xfrm>
            <a:off x="4663800" y="2133720"/>
            <a:ext cx="358416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10" name="PlaceHolder 2"/>
          <p:cNvSpPr>
            <a:spLocks noGrp="1"/>
          </p:cNvSpPr>
          <p:nvPr>
            <p:ph type="subTitle"/>
          </p:nvPr>
        </p:nvSpPr>
        <p:spPr>
          <a:xfrm>
            <a:off x="900000" y="2133720"/>
            <a:ext cx="7345080" cy="39315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66" name="PlaceHolder 2"/>
          <p:cNvSpPr>
            <a:spLocks noGrp="1"/>
          </p:cNvSpPr>
          <p:nvPr>
            <p:ph type="body"/>
          </p:nvPr>
        </p:nvSpPr>
        <p:spPr>
          <a:xfrm>
            <a:off x="900000" y="2133720"/>
            <a:ext cx="358416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67" name="PlaceHolder 3"/>
          <p:cNvSpPr>
            <a:spLocks noGrp="1"/>
          </p:cNvSpPr>
          <p:nvPr>
            <p:ph type="body"/>
          </p:nvPr>
        </p:nvSpPr>
        <p:spPr>
          <a:xfrm>
            <a:off x="46638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68" name="PlaceHolder 4"/>
          <p:cNvSpPr>
            <a:spLocks noGrp="1"/>
          </p:cNvSpPr>
          <p:nvPr>
            <p:ph type="body"/>
          </p:nvPr>
        </p:nvSpPr>
        <p:spPr>
          <a:xfrm>
            <a:off x="4663800" y="41875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70" name="PlaceHolder 2"/>
          <p:cNvSpPr>
            <a:spLocks noGrp="1"/>
          </p:cNvSpPr>
          <p:nvPr>
            <p:ph type="body"/>
          </p:nvPr>
        </p:nvSpPr>
        <p:spPr>
          <a:xfrm>
            <a:off x="9000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71" name="PlaceHolder 3"/>
          <p:cNvSpPr>
            <a:spLocks noGrp="1"/>
          </p:cNvSpPr>
          <p:nvPr>
            <p:ph type="body"/>
          </p:nvPr>
        </p:nvSpPr>
        <p:spPr>
          <a:xfrm>
            <a:off x="46638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72" name="PlaceHolder 4"/>
          <p:cNvSpPr>
            <a:spLocks noGrp="1"/>
          </p:cNvSpPr>
          <p:nvPr>
            <p:ph type="body"/>
          </p:nvPr>
        </p:nvSpPr>
        <p:spPr>
          <a:xfrm>
            <a:off x="900000" y="4187520"/>
            <a:ext cx="734508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74" name="PlaceHolder 2"/>
          <p:cNvSpPr>
            <a:spLocks noGrp="1"/>
          </p:cNvSpPr>
          <p:nvPr>
            <p:ph type="body"/>
          </p:nvPr>
        </p:nvSpPr>
        <p:spPr>
          <a:xfrm>
            <a:off x="900000" y="2133720"/>
            <a:ext cx="734508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75" name="PlaceHolder 3"/>
          <p:cNvSpPr>
            <a:spLocks noGrp="1"/>
          </p:cNvSpPr>
          <p:nvPr>
            <p:ph type="body"/>
          </p:nvPr>
        </p:nvSpPr>
        <p:spPr>
          <a:xfrm>
            <a:off x="900000" y="4187520"/>
            <a:ext cx="734508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77" name="PlaceHolder 2"/>
          <p:cNvSpPr>
            <a:spLocks noGrp="1"/>
          </p:cNvSpPr>
          <p:nvPr>
            <p:ph type="body"/>
          </p:nvPr>
        </p:nvSpPr>
        <p:spPr>
          <a:xfrm>
            <a:off x="9000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78" name="PlaceHolder 3"/>
          <p:cNvSpPr>
            <a:spLocks noGrp="1"/>
          </p:cNvSpPr>
          <p:nvPr>
            <p:ph type="body"/>
          </p:nvPr>
        </p:nvSpPr>
        <p:spPr>
          <a:xfrm>
            <a:off x="46638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79" name="PlaceHolder 4"/>
          <p:cNvSpPr>
            <a:spLocks noGrp="1"/>
          </p:cNvSpPr>
          <p:nvPr>
            <p:ph type="body"/>
          </p:nvPr>
        </p:nvSpPr>
        <p:spPr>
          <a:xfrm>
            <a:off x="4663800" y="41875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80" name="PlaceHolder 5"/>
          <p:cNvSpPr>
            <a:spLocks noGrp="1"/>
          </p:cNvSpPr>
          <p:nvPr>
            <p:ph type="body"/>
          </p:nvPr>
        </p:nvSpPr>
        <p:spPr>
          <a:xfrm>
            <a:off x="900000" y="41875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82" name="PlaceHolder 2"/>
          <p:cNvSpPr>
            <a:spLocks noGrp="1"/>
          </p:cNvSpPr>
          <p:nvPr>
            <p:ph type="body"/>
          </p:nvPr>
        </p:nvSpPr>
        <p:spPr>
          <a:xfrm>
            <a:off x="900000" y="2133720"/>
            <a:ext cx="734508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83" name="PlaceHolder 3"/>
          <p:cNvSpPr>
            <a:spLocks noGrp="1"/>
          </p:cNvSpPr>
          <p:nvPr>
            <p:ph type="body"/>
          </p:nvPr>
        </p:nvSpPr>
        <p:spPr>
          <a:xfrm>
            <a:off x="900000" y="2133720"/>
            <a:ext cx="734508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pic>
        <p:nvPicPr>
          <p:cNvPr id="84" name="Picture 83"/>
          <p:cNvPicPr/>
          <p:nvPr/>
        </p:nvPicPr>
        <p:blipFill>
          <a:blip r:embed="rId2"/>
          <a:stretch/>
        </p:blipFill>
        <p:spPr>
          <a:xfrm>
            <a:off x="2108520" y="2133360"/>
            <a:ext cx="4927320" cy="3931560"/>
          </a:xfrm>
          <a:prstGeom prst="rect">
            <a:avLst/>
          </a:prstGeom>
          <a:ln>
            <a:noFill/>
          </a:ln>
        </p:spPr>
      </p:pic>
      <p:pic>
        <p:nvPicPr>
          <p:cNvPr id="85" name="Picture 84"/>
          <p:cNvPicPr/>
          <p:nvPr/>
        </p:nvPicPr>
        <p:blipFill>
          <a:blip r:embed="rId2"/>
          <a:stretch/>
        </p:blipFill>
        <p:spPr>
          <a:xfrm>
            <a:off x="2108520" y="2133360"/>
            <a:ext cx="4927320" cy="393156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12" name="PlaceHolder 2"/>
          <p:cNvSpPr>
            <a:spLocks noGrp="1"/>
          </p:cNvSpPr>
          <p:nvPr>
            <p:ph type="body"/>
          </p:nvPr>
        </p:nvSpPr>
        <p:spPr>
          <a:xfrm>
            <a:off x="900000" y="2133720"/>
            <a:ext cx="734508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14" name="PlaceHolder 2"/>
          <p:cNvSpPr>
            <a:spLocks noGrp="1"/>
          </p:cNvSpPr>
          <p:nvPr>
            <p:ph type="body"/>
          </p:nvPr>
        </p:nvSpPr>
        <p:spPr>
          <a:xfrm>
            <a:off x="900000" y="2133720"/>
            <a:ext cx="358416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15" name="PlaceHolder 3"/>
          <p:cNvSpPr>
            <a:spLocks noGrp="1"/>
          </p:cNvSpPr>
          <p:nvPr>
            <p:ph type="body"/>
          </p:nvPr>
        </p:nvSpPr>
        <p:spPr>
          <a:xfrm>
            <a:off x="4663800" y="2133720"/>
            <a:ext cx="358416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900000" y="244080"/>
            <a:ext cx="7345080" cy="621072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19" name="PlaceHolder 2"/>
          <p:cNvSpPr>
            <a:spLocks noGrp="1"/>
          </p:cNvSpPr>
          <p:nvPr>
            <p:ph type="body"/>
          </p:nvPr>
        </p:nvSpPr>
        <p:spPr>
          <a:xfrm>
            <a:off x="9000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20" name="PlaceHolder 3"/>
          <p:cNvSpPr>
            <a:spLocks noGrp="1"/>
          </p:cNvSpPr>
          <p:nvPr>
            <p:ph type="body"/>
          </p:nvPr>
        </p:nvSpPr>
        <p:spPr>
          <a:xfrm>
            <a:off x="900000" y="41875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21" name="PlaceHolder 4"/>
          <p:cNvSpPr>
            <a:spLocks noGrp="1"/>
          </p:cNvSpPr>
          <p:nvPr>
            <p:ph type="body"/>
          </p:nvPr>
        </p:nvSpPr>
        <p:spPr>
          <a:xfrm>
            <a:off x="4663800" y="2133720"/>
            <a:ext cx="358416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23" name="PlaceHolder 2"/>
          <p:cNvSpPr>
            <a:spLocks noGrp="1"/>
          </p:cNvSpPr>
          <p:nvPr>
            <p:ph type="body"/>
          </p:nvPr>
        </p:nvSpPr>
        <p:spPr>
          <a:xfrm>
            <a:off x="900000" y="2133720"/>
            <a:ext cx="3584160" cy="393156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24" name="PlaceHolder 3"/>
          <p:cNvSpPr>
            <a:spLocks noGrp="1"/>
          </p:cNvSpPr>
          <p:nvPr>
            <p:ph type="body"/>
          </p:nvPr>
        </p:nvSpPr>
        <p:spPr>
          <a:xfrm>
            <a:off x="46638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25" name="PlaceHolder 4"/>
          <p:cNvSpPr>
            <a:spLocks noGrp="1"/>
          </p:cNvSpPr>
          <p:nvPr>
            <p:ph type="body"/>
          </p:nvPr>
        </p:nvSpPr>
        <p:spPr>
          <a:xfrm>
            <a:off x="4663800" y="41875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00000" y="244080"/>
            <a:ext cx="7345080" cy="13395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sto MT"/>
            </a:endParaRPr>
          </a:p>
        </p:txBody>
      </p:sp>
      <p:sp>
        <p:nvSpPr>
          <p:cNvPr id="27" name="PlaceHolder 2"/>
          <p:cNvSpPr>
            <a:spLocks noGrp="1"/>
          </p:cNvSpPr>
          <p:nvPr>
            <p:ph type="body"/>
          </p:nvPr>
        </p:nvSpPr>
        <p:spPr>
          <a:xfrm>
            <a:off x="9000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28" name="PlaceHolder 3"/>
          <p:cNvSpPr>
            <a:spLocks noGrp="1"/>
          </p:cNvSpPr>
          <p:nvPr>
            <p:ph type="body"/>
          </p:nvPr>
        </p:nvSpPr>
        <p:spPr>
          <a:xfrm>
            <a:off x="4663800" y="2133720"/>
            <a:ext cx="358416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
        <p:nvSpPr>
          <p:cNvPr id="29" name="PlaceHolder 4"/>
          <p:cNvSpPr>
            <a:spLocks noGrp="1"/>
          </p:cNvSpPr>
          <p:nvPr>
            <p:ph type="body"/>
          </p:nvPr>
        </p:nvSpPr>
        <p:spPr>
          <a:xfrm>
            <a:off x="900000" y="4187520"/>
            <a:ext cx="7345080" cy="1875240"/>
          </a:xfrm>
          <a:prstGeom prst="rect">
            <a:avLst/>
          </a:prstGeom>
        </p:spPr>
        <p:txBody>
          <a:bodyPr lIns="0" tIns="0" rIns="0" bIns="0"/>
          <a:lstStyle/>
          <a:p>
            <a:endParaRPr lang="en-US" sz="2400" b="0" strike="noStrike" spc="-1">
              <a:solidFill>
                <a:srgbClr val="404040"/>
              </a:solidFill>
              <a:uFill>
                <a:solidFill>
                  <a:srgbClr val="FFFFFF"/>
                </a:solidFill>
              </a:uFill>
              <a:latin typeface="Calisto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486720" y="411480"/>
            <a:ext cx="8169840" cy="6034680"/>
          </a:xfrm>
          <a:prstGeom prst="rect">
            <a:avLst/>
          </a:prstGeom>
          <a:solidFill>
            <a:schemeClr val="bg1">
              <a:lumMod val="95000"/>
            </a:schemeClr>
          </a:solidFill>
          <a:ln>
            <a:noFill/>
          </a:ln>
          <a:effectLst>
            <a:outerShdw blurRad="63500" sx="101000" sy="101000" algn="ctr" rotWithShape="0">
              <a:srgbClr val="000000">
                <a:alpha val="40000"/>
              </a:srgbClr>
            </a:outerShdw>
          </a:effectLst>
          <a:scene3d>
            <a:camera prst="perspectiveFront" fov="4800000"/>
            <a:lightRig rig="threePt" dir="t"/>
          </a:scene3d>
        </p:spPr>
        <p:style>
          <a:lnRef idx="1">
            <a:schemeClr val="accent1"/>
          </a:lnRef>
          <a:fillRef idx="3">
            <a:schemeClr val="accent1"/>
          </a:fillRef>
          <a:effectRef idx="2">
            <a:schemeClr val="accent1"/>
          </a:effectRef>
          <a:fontRef idx="minor"/>
        </p:style>
      </p:sp>
      <p:sp>
        <p:nvSpPr>
          <p:cNvPr id="10" name="CustomShape 2"/>
          <p:cNvSpPr/>
          <p:nvPr/>
        </p:nvSpPr>
        <p:spPr>
          <a:xfrm>
            <a:off x="562680" y="475560"/>
            <a:ext cx="7982280" cy="5888520"/>
          </a:xfrm>
          <a:prstGeom prst="rect">
            <a:avLst/>
          </a:prstGeom>
          <a:noFill/>
          <a:ln w="12600">
            <a:solidFill>
              <a:schemeClr val="tx2">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562680" y="6133320"/>
            <a:ext cx="7982640" cy="1440"/>
          </a:xfrm>
          <a:prstGeom prst="line">
            <a:avLst/>
          </a:prstGeom>
          <a:ln w="12600">
            <a:solidFill>
              <a:schemeClr val="tx2">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a:off x="562680" y="457200"/>
            <a:ext cx="7982280" cy="2578320"/>
          </a:xfrm>
          <a:prstGeom prst="rect">
            <a:avLst/>
          </a:prstGeom>
          <a:solidFill>
            <a:schemeClr val="bg2">
              <a:lumMod val="40000"/>
              <a:lumOff val="60000"/>
            </a:schemeClr>
          </a:solidFill>
          <a:ln w="3240">
            <a:solidFill>
              <a:schemeClr val="tx2">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4" name="PlaceHolder 5"/>
          <p:cNvSpPr>
            <a:spLocks noGrp="1"/>
          </p:cNvSpPr>
          <p:nvPr>
            <p:ph type="title"/>
          </p:nvPr>
        </p:nvSpPr>
        <p:spPr>
          <a:xfrm>
            <a:off x="914400" y="1123920"/>
            <a:ext cx="7341840" cy="1923840"/>
          </a:xfrm>
          <a:prstGeom prst="rect">
            <a:avLst/>
          </a:prstGeom>
        </p:spPr>
        <p:txBody>
          <a:bodyPr anchor="b"/>
          <a:lstStyle/>
          <a:p>
            <a:pPr algn="ctr">
              <a:lnSpc>
                <a:spcPct val="100000"/>
              </a:lnSpc>
            </a:pPr>
            <a:r>
              <a:rPr lang="en-US" sz="5400" b="0" strike="noStrike" spc="-1">
                <a:solidFill>
                  <a:srgbClr val="404040"/>
                </a:solidFill>
                <a:uFill>
                  <a:solidFill>
                    <a:srgbClr val="FFFFFF"/>
                  </a:solidFill>
                </a:uFill>
                <a:latin typeface="Calisto MT"/>
              </a:rPr>
              <a:t>Click to edit Master title style</a:t>
            </a:r>
            <a:endParaRPr lang="en-US" sz="1800" b="0" strike="noStrike" spc="-1">
              <a:solidFill>
                <a:srgbClr val="000000"/>
              </a:solidFill>
              <a:uFill>
                <a:solidFill>
                  <a:srgbClr val="FFFFFF"/>
                </a:solidFill>
              </a:uFill>
              <a:latin typeface="Calisto MT"/>
            </a:endParaRPr>
          </a:p>
        </p:txBody>
      </p:sp>
      <p:sp>
        <p:nvSpPr>
          <p:cNvPr id="5" name="PlaceHolder 6"/>
          <p:cNvSpPr>
            <a:spLocks noGrp="1"/>
          </p:cNvSpPr>
          <p:nvPr>
            <p:ph type="dt"/>
          </p:nvPr>
        </p:nvSpPr>
        <p:spPr>
          <a:xfrm>
            <a:off x="573840" y="6122880"/>
            <a:ext cx="2133360" cy="258840"/>
          </a:xfrm>
          <a:prstGeom prst="rect">
            <a:avLst/>
          </a:prstGeom>
        </p:spPr>
        <p:txBody>
          <a:bodyPr anchor="ctr"/>
          <a:lstStyle/>
          <a:p>
            <a:pPr>
              <a:lnSpc>
                <a:spcPct val="100000"/>
              </a:lnSpc>
            </a:pPr>
            <a:r>
              <a:rPr lang="en-IN" sz="1200" b="0" strike="noStrike" spc="-1">
                <a:solidFill>
                  <a:srgbClr val="B0BCC1"/>
                </a:solidFill>
                <a:uFill>
                  <a:solidFill>
                    <a:srgbClr val="FFFFFF"/>
                  </a:solidFill>
                </a:uFill>
                <a:latin typeface="Brush Script MT"/>
              </a:rPr>
              <a:t>12/02/18</a:t>
            </a:r>
            <a:endParaRPr lang="en-IN" sz="1400" b="0" strike="noStrike" spc="-1">
              <a:solidFill>
                <a:srgbClr val="000000"/>
              </a:solidFill>
              <a:uFill>
                <a:solidFill>
                  <a:srgbClr val="FFFFFF"/>
                </a:solidFill>
              </a:uFill>
              <a:latin typeface="Times New Roman"/>
            </a:endParaRPr>
          </a:p>
        </p:txBody>
      </p:sp>
      <p:sp>
        <p:nvSpPr>
          <p:cNvPr id="6" name="PlaceHolder 7"/>
          <p:cNvSpPr>
            <a:spLocks noGrp="1"/>
          </p:cNvSpPr>
          <p:nvPr>
            <p:ph type="ftr"/>
          </p:nvPr>
        </p:nvSpPr>
        <p:spPr>
          <a:xfrm>
            <a:off x="5638680" y="6122880"/>
            <a:ext cx="2895120" cy="257400"/>
          </a:xfrm>
          <a:prstGeom prst="rect">
            <a:avLst/>
          </a:prstGeom>
        </p:spPr>
        <p:txBody>
          <a:bodyPr anchor="ctr"/>
          <a:lstStyle/>
          <a:p>
            <a:endParaRPr lang="en-IN" sz="2400" b="0" strike="noStrike" spc="-1">
              <a:solidFill>
                <a:srgbClr val="000000"/>
              </a:solidFill>
              <a:uFill>
                <a:solidFill>
                  <a:srgbClr val="FFFFFF"/>
                </a:solidFill>
              </a:uFill>
              <a:latin typeface="Times New Roman"/>
            </a:endParaRPr>
          </a:p>
        </p:txBody>
      </p:sp>
      <p:sp>
        <p:nvSpPr>
          <p:cNvPr id="7" name="PlaceHolder 8"/>
          <p:cNvSpPr>
            <a:spLocks noGrp="1"/>
          </p:cNvSpPr>
          <p:nvPr>
            <p:ph type="sldNum"/>
          </p:nvPr>
        </p:nvSpPr>
        <p:spPr>
          <a:xfrm>
            <a:off x="4191120" y="6122880"/>
            <a:ext cx="761760" cy="271080"/>
          </a:xfrm>
          <a:prstGeom prst="rect">
            <a:avLst/>
          </a:prstGeom>
        </p:spPr>
        <p:txBody>
          <a:bodyPr anchor="ctr"/>
          <a:lstStyle/>
          <a:p>
            <a:pPr algn="ctr">
              <a:lnSpc>
                <a:spcPct val="100000"/>
              </a:lnSpc>
            </a:pPr>
            <a:fld id="{D8B02084-F6F3-4C99-AF46-725EDCA79FF4}" type="slidenum">
              <a:rPr lang="en-IN" sz="1200" b="0" strike="noStrike" spc="-1">
                <a:solidFill>
                  <a:srgbClr val="B0BCC1"/>
                </a:solidFill>
                <a:uFill>
                  <a:solidFill>
                    <a:srgbClr val="FFFFFF"/>
                  </a:solidFill>
                </a:uFill>
                <a:latin typeface="Calisto MT"/>
              </a:rPr>
              <a:pPr algn="ctr">
                <a:lnSpc>
                  <a:spcPct val="100000"/>
                </a:lnSpc>
              </a:pPr>
              <a:t>‹#›</a:t>
            </a:fld>
            <a:endParaRPr lang="en-IN" sz="1400" b="0" strike="noStrike" spc="-1">
              <a:solidFill>
                <a:srgbClr val="000000"/>
              </a:solidFill>
              <a:uFill>
                <a:solidFill>
                  <a:srgbClr val="FFFFFF"/>
                </a:solidFill>
              </a:uFill>
              <a:latin typeface="Times New Roman"/>
            </a:endParaRPr>
          </a:p>
        </p:txBody>
      </p:sp>
      <p:sp>
        <p:nvSpPr>
          <p:cNvPr id="8" name="PlaceHolder 9"/>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2400" b="0" strike="noStrike" spc="-1">
                <a:solidFill>
                  <a:srgbClr val="404040"/>
                </a:solidFill>
                <a:uFill>
                  <a:solidFill>
                    <a:srgbClr val="FFFFFF"/>
                  </a:solidFill>
                </a:uFill>
                <a:latin typeface="Calisto MT"/>
              </a:rPr>
              <a:t>Click to edit the outline text format</a:t>
            </a:r>
          </a:p>
          <a:p>
            <a:pPr marL="864000" lvl="1" indent="-324000">
              <a:buClr>
                <a:srgbClr val="000000"/>
              </a:buClr>
              <a:buSzPct val="75000"/>
              <a:buFont typeface="Symbol" charset="2"/>
              <a:buChar char=""/>
            </a:pPr>
            <a:r>
              <a:rPr lang="en-US" sz="2000" b="0" strike="noStrike" spc="-1">
                <a:solidFill>
                  <a:srgbClr val="404040"/>
                </a:solidFill>
                <a:uFill>
                  <a:solidFill>
                    <a:srgbClr val="FFFFFF"/>
                  </a:solidFill>
                </a:uFill>
                <a:latin typeface="Calisto MT"/>
              </a:rPr>
              <a:t>Second Outline Level</a:t>
            </a:r>
          </a:p>
          <a:p>
            <a:pPr marL="1296000" lvl="2" indent="-288000">
              <a:buClr>
                <a:srgbClr val="000000"/>
              </a:buClr>
              <a:buSzPct val="45000"/>
              <a:buFont typeface="Wingdings" charset="2"/>
              <a:buChar char=""/>
            </a:pPr>
            <a:r>
              <a:rPr lang="en-US" sz="1800" b="0" strike="noStrike" spc="-1">
                <a:solidFill>
                  <a:srgbClr val="404040"/>
                </a:solidFill>
                <a:uFill>
                  <a:solidFill>
                    <a:srgbClr val="FFFFFF"/>
                  </a:solidFill>
                </a:uFill>
                <a:latin typeface="Calisto MT"/>
              </a:rPr>
              <a:t>Third Outline Level</a:t>
            </a:r>
          </a:p>
          <a:p>
            <a:pPr marL="1728000" lvl="3" indent="-216000">
              <a:buClr>
                <a:srgbClr val="000000"/>
              </a:buClr>
              <a:buSzPct val="75000"/>
              <a:buFont typeface="Symbol" charset="2"/>
              <a:buChar char=""/>
            </a:pPr>
            <a:r>
              <a:rPr lang="en-US" sz="1800" b="0" strike="noStrike" spc="-1">
                <a:solidFill>
                  <a:srgbClr val="404040"/>
                </a:solidFill>
                <a:uFill>
                  <a:solidFill>
                    <a:srgbClr val="FFFFFF"/>
                  </a:solidFill>
                </a:uFill>
                <a:latin typeface="Calisto MT"/>
              </a:rPr>
              <a:t>Fourth Outline Level</a:t>
            </a:r>
          </a:p>
          <a:p>
            <a:pPr marL="2160000" lvl="4" indent="-216000">
              <a:buClr>
                <a:srgbClr val="000000"/>
              </a:buClr>
              <a:buSzPct val="45000"/>
              <a:buFont typeface="Wingdings" charset="2"/>
              <a:buChar char=""/>
            </a:pPr>
            <a:r>
              <a:rPr lang="en-US" sz="2000" b="0" strike="noStrike" spc="-1">
                <a:solidFill>
                  <a:srgbClr val="404040"/>
                </a:solidFill>
                <a:uFill>
                  <a:solidFill>
                    <a:srgbClr val="FFFFFF"/>
                  </a:solidFill>
                </a:uFill>
                <a:latin typeface="Calisto MT"/>
              </a:rPr>
              <a:t>Fifth Outline Level</a:t>
            </a:r>
          </a:p>
          <a:p>
            <a:pPr marL="2592000" lvl="5" indent="-216000">
              <a:buClr>
                <a:srgbClr val="000000"/>
              </a:buClr>
              <a:buSzPct val="45000"/>
              <a:buFont typeface="Wingdings" charset="2"/>
              <a:buChar char=""/>
            </a:pPr>
            <a:r>
              <a:rPr lang="en-US" sz="2000" b="0" strike="noStrike" spc="-1">
                <a:solidFill>
                  <a:srgbClr val="404040"/>
                </a:solidFill>
                <a:uFill>
                  <a:solidFill>
                    <a:srgbClr val="FFFFFF"/>
                  </a:solidFill>
                </a:uFill>
                <a:latin typeface="Calisto MT"/>
              </a:rPr>
              <a:t>Sixth Outline Level</a:t>
            </a:r>
          </a:p>
          <a:p>
            <a:pPr marL="3024000" lvl="6" indent="-216000">
              <a:buClr>
                <a:srgbClr val="000000"/>
              </a:buClr>
              <a:buSzPct val="45000"/>
              <a:buFont typeface="Wingdings" charset="2"/>
              <a:buChar char=""/>
            </a:pPr>
            <a:r>
              <a:rPr lang="en-US" sz="2000" b="0" strike="noStrike" spc="-1">
                <a:solidFill>
                  <a:srgbClr val="404040"/>
                </a:solidFill>
                <a:uFill>
                  <a:solidFill>
                    <a:srgbClr val="FFFFFF"/>
                  </a:solidFill>
                </a:uFill>
                <a:latin typeface="Calisto M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43" name="CustomShape 1"/>
          <p:cNvSpPr/>
          <p:nvPr/>
        </p:nvSpPr>
        <p:spPr>
          <a:xfrm>
            <a:off x="182880" y="173520"/>
            <a:ext cx="8777880" cy="6510240"/>
          </a:xfrm>
          <a:prstGeom prst="rect">
            <a:avLst/>
          </a:prstGeom>
          <a:solidFill>
            <a:schemeClr val="bg1">
              <a:lumMod val="95000"/>
            </a:schemeClr>
          </a:solidFill>
          <a:ln>
            <a:noFill/>
          </a:ln>
          <a:effectLst>
            <a:outerShdw blurRad="63500" sx="101000" sy="101000" algn="ctr" rotWithShape="0">
              <a:srgbClr val="000000">
                <a:alpha val="40000"/>
              </a:srgbClr>
            </a:outerShdw>
          </a:effectLst>
          <a:scene3d>
            <a:camera prst="perspectiveFront" fov="4800000"/>
            <a:lightRig rig="threePt" dir="t"/>
          </a:scene3d>
        </p:spPr>
        <p:style>
          <a:lnRef idx="1">
            <a:schemeClr val="accent1"/>
          </a:lnRef>
          <a:fillRef idx="3">
            <a:schemeClr val="accent1"/>
          </a:fillRef>
          <a:effectRef idx="2">
            <a:schemeClr val="accent1"/>
          </a:effectRef>
          <a:fontRef idx="minor"/>
        </p:style>
      </p:sp>
      <p:sp>
        <p:nvSpPr>
          <p:cNvPr id="44" name="CustomShape 2"/>
          <p:cNvSpPr/>
          <p:nvPr/>
        </p:nvSpPr>
        <p:spPr>
          <a:xfrm>
            <a:off x="255960" y="237600"/>
            <a:ext cx="8622360" cy="6363720"/>
          </a:xfrm>
          <a:prstGeom prst="rect">
            <a:avLst/>
          </a:prstGeom>
          <a:noFill/>
          <a:ln w="12600">
            <a:solidFill>
              <a:schemeClr val="tx2">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45" name="Line 3"/>
          <p:cNvSpPr/>
          <p:nvPr/>
        </p:nvSpPr>
        <p:spPr>
          <a:xfrm>
            <a:off x="255960" y="6379200"/>
            <a:ext cx="8622720" cy="1440"/>
          </a:xfrm>
          <a:prstGeom prst="line">
            <a:avLst/>
          </a:prstGeom>
          <a:ln w="12600">
            <a:solidFill>
              <a:schemeClr val="tx2">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46" name="CustomShape 4"/>
          <p:cNvSpPr/>
          <p:nvPr/>
        </p:nvSpPr>
        <p:spPr>
          <a:xfrm>
            <a:off x="255960" y="1602720"/>
            <a:ext cx="8622360" cy="63720"/>
          </a:xfrm>
          <a:prstGeom prst="rect">
            <a:avLst/>
          </a:prstGeom>
          <a:solidFill>
            <a:schemeClr val="bg2">
              <a:lumMod val="40000"/>
              <a:lumOff val="60000"/>
            </a:schemeClr>
          </a:solidFill>
          <a:ln w="3240">
            <a:solidFill>
              <a:schemeClr val="tx2">
                <a:lumMod val="40000"/>
                <a:lumOff val="60000"/>
              </a:schemeClr>
            </a:solidFill>
            <a:round/>
          </a:ln>
        </p:spPr>
        <p:style>
          <a:lnRef idx="2">
            <a:schemeClr val="accent1">
              <a:shade val="50000"/>
            </a:schemeClr>
          </a:lnRef>
          <a:fillRef idx="1">
            <a:schemeClr val="accent1"/>
          </a:fillRef>
          <a:effectRef idx="0">
            <a:schemeClr val="accent1"/>
          </a:effectRef>
          <a:fontRef idx="minor"/>
        </p:style>
      </p:sp>
      <p:sp>
        <p:nvSpPr>
          <p:cNvPr id="47" name="PlaceHolder 5"/>
          <p:cNvSpPr>
            <a:spLocks noGrp="1"/>
          </p:cNvSpPr>
          <p:nvPr>
            <p:ph type="title"/>
          </p:nvPr>
        </p:nvSpPr>
        <p:spPr>
          <a:xfrm>
            <a:off x="900000" y="244080"/>
            <a:ext cx="7345080" cy="1339560"/>
          </a:xfrm>
          <a:prstGeom prst="rect">
            <a:avLst/>
          </a:prstGeom>
        </p:spPr>
        <p:txBody>
          <a:bodyPr anchor="ctr"/>
          <a:lstStyle/>
          <a:p>
            <a:pPr algn="ctr">
              <a:lnSpc>
                <a:spcPct val="100000"/>
              </a:lnSpc>
            </a:pPr>
            <a:r>
              <a:rPr lang="en-US" sz="4800" b="0" strike="noStrike" spc="-1">
                <a:solidFill>
                  <a:srgbClr val="404040"/>
                </a:solidFill>
                <a:uFill>
                  <a:solidFill>
                    <a:srgbClr val="FFFFFF"/>
                  </a:solidFill>
                </a:uFill>
                <a:latin typeface="Calisto MT"/>
              </a:rPr>
              <a:t>Click to edit Master title style</a:t>
            </a:r>
            <a:endParaRPr lang="en-US" sz="1800" b="0" strike="noStrike" spc="-1">
              <a:solidFill>
                <a:srgbClr val="000000"/>
              </a:solidFill>
              <a:uFill>
                <a:solidFill>
                  <a:srgbClr val="FFFFFF"/>
                </a:solidFill>
              </a:uFill>
              <a:latin typeface="Calisto MT"/>
            </a:endParaRPr>
          </a:p>
        </p:txBody>
      </p:sp>
      <p:sp>
        <p:nvSpPr>
          <p:cNvPr id="48" name="PlaceHolder 6"/>
          <p:cNvSpPr>
            <a:spLocks noGrp="1"/>
          </p:cNvSpPr>
          <p:nvPr>
            <p:ph type="body"/>
          </p:nvPr>
        </p:nvSpPr>
        <p:spPr>
          <a:xfrm>
            <a:off x="900000" y="2133720"/>
            <a:ext cx="7345080" cy="3931560"/>
          </a:xfrm>
          <a:prstGeom prst="rect">
            <a:avLst/>
          </a:prstGeom>
        </p:spPr>
        <p:txBody>
          <a:bodyPr/>
          <a:lstStyle/>
          <a:p>
            <a:pPr marL="432000" indent="-324000">
              <a:buClr>
                <a:srgbClr val="000000"/>
              </a:buClr>
              <a:buSzPct val="45000"/>
              <a:buFont typeface="Wingdings" charset="2"/>
              <a:buChar char=""/>
            </a:pPr>
            <a:r>
              <a:rPr lang="en-US" sz="2400" b="0" strike="noStrike" spc="-1">
                <a:solidFill>
                  <a:srgbClr val="404040"/>
                </a:solidFill>
                <a:uFill>
                  <a:solidFill>
                    <a:srgbClr val="FFFFFF"/>
                  </a:solidFill>
                </a:uFill>
                <a:latin typeface="Calisto MT"/>
              </a:rPr>
              <a:t>Click to edit the outline text format</a:t>
            </a:r>
          </a:p>
          <a:p>
            <a:pPr marL="864000" lvl="1" indent="-324000">
              <a:buClr>
                <a:srgbClr val="000000"/>
              </a:buClr>
              <a:buSzPct val="75000"/>
              <a:buFont typeface="Symbol" charset="2"/>
              <a:buChar char=""/>
            </a:pPr>
            <a:r>
              <a:rPr lang="en-US" sz="2400" b="0" strike="noStrike" spc="-1">
                <a:solidFill>
                  <a:srgbClr val="404040"/>
                </a:solidFill>
                <a:uFill>
                  <a:solidFill>
                    <a:srgbClr val="FFFFFF"/>
                  </a:solidFill>
                </a:uFill>
                <a:latin typeface="Calisto MT"/>
              </a:rPr>
              <a:t>Second Outline Level</a:t>
            </a:r>
          </a:p>
          <a:p>
            <a:pPr marL="1296000" lvl="2" indent="-288000">
              <a:buClr>
                <a:srgbClr val="000000"/>
              </a:buClr>
              <a:buSzPct val="45000"/>
              <a:buFont typeface="Wingdings" charset="2"/>
              <a:buChar char=""/>
            </a:pPr>
            <a:r>
              <a:rPr lang="en-US" sz="2400" b="0" strike="noStrike" spc="-1">
                <a:solidFill>
                  <a:srgbClr val="404040"/>
                </a:solidFill>
                <a:uFill>
                  <a:solidFill>
                    <a:srgbClr val="FFFFFF"/>
                  </a:solidFill>
                </a:uFill>
                <a:latin typeface="Calisto MT"/>
              </a:rPr>
              <a:t>Third Outline Level</a:t>
            </a:r>
          </a:p>
          <a:p>
            <a:pPr marL="1728000" lvl="3" indent="-216000">
              <a:buClr>
                <a:srgbClr val="000000"/>
              </a:buClr>
              <a:buSzPct val="75000"/>
              <a:buFont typeface="Symbol" charset="2"/>
              <a:buChar char=""/>
            </a:pPr>
            <a:r>
              <a:rPr lang="en-US" sz="2400" b="0" strike="noStrike" spc="-1">
                <a:solidFill>
                  <a:srgbClr val="404040"/>
                </a:solidFill>
                <a:uFill>
                  <a:solidFill>
                    <a:srgbClr val="FFFFFF"/>
                  </a:solidFill>
                </a:uFill>
                <a:latin typeface="Calisto MT"/>
              </a:rPr>
              <a:t>Fourth Outline Level</a:t>
            </a:r>
          </a:p>
          <a:p>
            <a:pPr marL="2160000" lvl="4" indent="-216000">
              <a:buClr>
                <a:srgbClr val="000000"/>
              </a:buClr>
              <a:buSzPct val="45000"/>
              <a:buFont typeface="Wingdings" charset="2"/>
              <a:buChar char=""/>
            </a:pPr>
            <a:r>
              <a:rPr lang="en-US" sz="2400" b="0" strike="noStrike" spc="-1">
                <a:solidFill>
                  <a:srgbClr val="404040"/>
                </a:solidFill>
                <a:uFill>
                  <a:solidFill>
                    <a:srgbClr val="FFFFFF"/>
                  </a:solidFill>
                </a:uFill>
                <a:latin typeface="Calisto MT"/>
              </a:rPr>
              <a:t>Fifth Outline Level</a:t>
            </a:r>
          </a:p>
          <a:p>
            <a:pPr marL="2592000" lvl="5" indent="-216000">
              <a:buClr>
                <a:srgbClr val="000000"/>
              </a:buClr>
              <a:buSzPct val="45000"/>
              <a:buFont typeface="Wingdings" charset="2"/>
              <a:buChar char=""/>
            </a:pPr>
            <a:r>
              <a:rPr lang="en-US" sz="2400" b="0" strike="noStrike" spc="-1">
                <a:solidFill>
                  <a:srgbClr val="404040"/>
                </a:solidFill>
                <a:uFill>
                  <a:solidFill>
                    <a:srgbClr val="FFFFFF"/>
                  </a:solidFill>
                </a:uFill>
                <a:latin typeface="Calisto MT"/>
              </a:rPr>
              <a:t>Sixth Outline Level</a:t>
            </a:r>
          </a:p>
          <a:p>
            <a:pPr marL="343080" indent="-342720">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Seventh Outline LevelClick to edit Master text styles</a:t>
            </a:r>
          </a:p>
          <a:p>
            <a:pPr marL="579600" lvl="1" indent="-228240">
              <a:lnSpc>
                <a:spcPct val="100000"/>
              </a:lnSpc>
              <a:buClr>
                <a:srgbClr val="B0BCC1"/>
              </a:buClr>
              <a:buFont typeface="Arial"/>
              <a:buChar char="•"/>
            </a:pPr>
            <a:r>
              <a:rPr lang="en-US" sz="2200" b="0" strike="noStrike" spc="-1">
                <a:solidFill>
                  <a:srgbClr val="404040"/>
                </a:solidFill>
                <a:uFill>
                  <a:solidFill>
                    <a:srgbClr val="FFFFFF"/>
                  </a:solidFill>
                </a:uFill>
                <a:latin typeface="Calisto MT"/>
              </a:rPr>
              <a:t>Second level</a:t>
            </a:r>
            <a:endParaRPr lang="en-US" sz="2400" b="0" strike="noStrike" spc="-1">
              <a:solidFill>
                <a:srgbClr val="404040"/>
              </a:solidFill>
              <a:uFill>
                <a:solidFill>
                  <a:srgbClr val="FFFFFF"/>
                </a:solidFill>
              </a:uFill>
              <a:latin typeface="Calisto MT"/>
            </a:endParaRPr>
          </a:p>
          <a:p>
            <a:pPr marL="808200" lvl="2" indent="-228240">
              <a:lnSpc>
                <a:spcPct val="100000"/>
              </a:lnSpc>
              <a:buClr>
                <a:srgbClr val="404040"/>
              </a:buClr>
              <a:buFont typeface="Arial"/>
              <a:buChar char="•"/>
            </a:pPr>
            <a:r>
              <a:rPr lang="en-US" sz="2000" b="0" strike="noStrike" spc="-1">
                <a:solidFill>
                  <a:srgbClr val="404040"/>
                </a:solidFill>
                <a:uFill>
                  <a:solidFill>
                    <a:srgbClr val="FFFFFF"/>
                  </a:solidFill>
                </a:uFill>
                <a:latin typeface="Calisto MT"/>
              </a:rPr>
              <a:t>Third level</a:t>
            </a:r>
            <a:endParaRPr lang="en-US" sz="2400" b="0" strike="noStrike" spc="-1">
              <a:solidFill>
                <a:srgbClr val="404040"/>
              </a:solidFill>
              <a:uFill>
                <a:solidFill>
                  <a:srgbClr val="FFFFFF"/>
                </a:solidFill>
              </a:uFill>
              <a:latin typeface="Calisto MT"/>
            </a:endParaRPr>
          </a:p>
          <a:p>
            <a:pPr marL="1036800" lvl="3" indent="-228240">
              <a:lnSpc>
                <a:spcPct val="100000"/>
              </a:lnSpc>
              <a:buClr>
                <a:srgbClr val="B0BCC1"/>
              </a:buClr>
              <a:buFont typeface="Arial"/>
              <a:buChar char="•"/>
            </a:pPr>
            <a:r>
              <a:rPr lang="en-US" sz="1800" b="0" strike="noStrike" spc="-1">
                <a:solidFill>
                  <a:srgbClr val="404040"/>
                </a:solidFill>
                <a:uFill>
                  <a:solidFill>
                    <a:srgbClr val="FFFFFF"/>
                  </a:solidFill>
                </a:uFill>
                <a:latin typeface="Calisto MT"/>
              </a:rPr>
              <a:t>Fourth level</a:t>
            </a:r>
            <a:endParaRPr lang="en-US" sz="2400" b="0" strike="noStrike" spc="-1">
              <a:solidFill>
                <a:srgbClr val="404040"/>
              </a:solidFill>
              <a:uFill>
                <a:solidFill>
                  <a:srgbClr val="FFFFFF"/>
                </a:solidFill>
              </a:uFill>
              <a:latin typeface="Calisto MT"/>
            </a:endParaRPr>
          </a:p>
          <a:p>
            <a:pPr marL="1265400" lvl="4" indent="-228240">
              <a:lnSpc>
                <a:spcPct val="100000"/>
              </a:lnSpc>
              <a:buClr>
                <a:srgbClr val="404040"/>
              </a:buClr>
              <a:buFont typeface="Arial"/>
              <a:buChar char="•"/>
            </a:pPr>
            <a:r>
              <a:rPr lang="en-US" sz="1800" b="0" strike="noStrike" spc="-1">
                <a:solidFill>
                  <a:srgbClr val="404040"/>
                </a:solidFill>
                <a:uFill>
                  <a:solidFill>
                    <a:srgbClr val="FFFFFF"/>
                  </a:solidFill>
                </a:uFill>
                <a:latin typeface="Calisto MT"/>
              </a:rPr>
              <a:t>Fifth level</a:t>
            </a:r>
            <a:endParaRPr lang="en-US" sz="2400" b="0" strike="noStrike" spc="-1">
              <a:solidFill>
                <a:srgbClr val="404040"/>
              </a:solidFill>
              <a:uFill>
                <a:solidFill>
                  <a:srgbClr val="FFFFFF"/>
                </a:solidFill>
              </a:uFill>
              <a:latin typeface="Calisto MT"/>
            </a:endParaRPr>
          </a:p>
        </p:txBody>
      </p:sp>
      <p:sp>
        <p:nvSpPr>
          <p:cNvPr id="49" name="PlaceHolder 7"/>
          <p:cNvSpPr>
            <a:spLocks noGrp="1"/>
          </p:cNvSpPr>
          <p:nvPr>
            <p:ph type="dt"/>
          </p:nvPr>
        </p:nvSpPr>
        <p:spPr>
          <a:xfrm>
            <a:off x="243720" y="6371640"/>
            <a:ext cx="2133360" cy="258840"/>
          </a:xfrm>
          <a:prstGeom prst="rect">
            <a:avLst/>
          </a:prstGeom>
        </p:spPr>
        <p:txBody>
          <a:bodyPr anchor="ctr"/>
          <a:lstStyle/>
          <a:p>
            <a:pPr>
              <a:lnSpc>
                <a:spcPct val="100000"/>
              </a:lnSpc>
            </a:pPr>
            <a:r>
              <a:rPr lang="en-IN" sz="1200" b="0" strike="noStrike" spc="-1">
                <a:solidFill>
                  <a:srgbClr val="B0BCC1"/>
                </a:solidFill>
                <a:uFill>
                  <a:solidFill>
                    <a:srgbClr val="FFFFFF"/>
                  </a:solidFill>
                </a:uFill>
                <a:latin typeface="Brush Script MT"/>
              </a:rPr>
              <a:t>12/02/18</a:t>
            </a:r>
            <a:endParaRPr lang="en-IN" sz="1400" b="0" strike="noStrike" spc="-1">
              <a:solidFill>
                <a:srgbClr val="000000"/>
              </a:solidFill>
              <a:uFill>
                <a:solidFill>
                  <a:srgbClr val="FFFFFF"/>
                </a:solidFill>
              </a:uFill>
              <a:latin typeface="Times New Roman"/>
            </a:endParaRPr>
          </a:p>
        </p:txBody>
      </p:sp>
      <p:sp>
        <p:nvSpPr>
          <p:cNvPr id="50" name="PlaceHolder 8"/>
          <p:cNvSpPr>
            <a:spLocks noGrp="1"/>
          </p:cNvSpPr>
          <p:nvPr>
            <p:ph type="ftr"/>
          </p:nvPr>
        </p:nvSpPr>
        <p:spPr>
          <a:xfrm>
            <a:off x="5958720" y="6371640"/>
            <a:ext cx="2895120" cy="257400"/>
          </a:xfrm>
          <a:prstGeom prst="rect">
            <a:avLst/>
          </a:prstGeom>
        </p:spPr>
        <p:txBody>
          <a:bodyPr anchor="ctr"/>
          <a:lstStyle/>
          <a:p>
            <a:endParaRPr lang="en-IN" sz="2400" b="0" strike="noStrike" spc="-1">
              <a:solidFill>
                <a:srgbClr val="000000"/>
              </a:solidFill>
              <a:uFill>
                <a:solidFill>
                  <a:srgbClr val="FFFFFF"/>
                </a:solidFill>
              </a:uFill>
              <a:latin typeface="Times New Roman"/>
            </a:endParaRPr>
          </a:p>
        </p:txBody>
      </p:sp>
      <p:sp>
        <p:nvSpPr>
          <p:cNvPr id="51" name="PlaceHolder 9"/>
          <p:cNvSpPr>
            <a:spLocks noGrp="1"/>
          </p:cNvSpPr>
          <p:nvPr>
            <p:ph type="sldNum"/>
          </p:nvPr>
        </p:nvSpPr>
        <p:spPr>
          <a:xfrm>
            <a:off x="4191120" y="6356520"/>
            <a:ext cx="761760" cy="271080"/>
          </a:xfrm>
          <a:prstGeom prst="rect">
            <a:avLst/>
          </a:prstGeom>
        </p:spPr>
        <p:txBody>
          <a:bodyPr anchor="ctr"/>
          <a:lstStyle/>
          <a:p>
            <a:pPr algn="ctr">
              <a:lnSpc>
                <a:spcPct val="100000"/>
              </a:lnSpc>
            </a:pPr>
            <a:fld id="{770A6E10-4488-4110-BDE1-627553298F0A}" type="slidenum">
              <a:rPr lang="en-IN" sz="1200" b="0" strike="noStrike" spc="-1">
                <a:solidFill>
                  <a:srgbClr val="B0BCC1"/>
                </a:solidFill>
                <a:uFill>
                  <a:solidFill>
                    <a:srgbClr val="FFFFFF"/>
                  </a:solidFill>
                </a:uFill>
                <a:latin typeface="Calisto MT"/>
              </a:rPr>
              <a:pPr algn="ctr">
                <a:lnSpc>
                  <a:spcPct val="100000"/>
                </a:lnSpc>
              </a:pPr>
              <a:t>‹#›</a:t>
            </a:fld>
            <a:endParaRPr lang="en-IN"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659160" y="3038040"/>
            <a:ext cx="7781040" cy="1219320"/>
          </a:xfrm>
          <a:prstGeom prst="rect">
            <a:avLst/>
          </a:prstGeom>
          <a:noFill/>
          <a:ln>
            <a:noFill/>
          </a:ln>
        </p:spPr>
        <p:txBody>
          <a:bodyPr anchor="b"/>
          <a:lstStyle/>
          <a:p>
            <a:pPr algn="ctr">
              <a:lnSpc>
                <a:spcPct val="100000"/>
              </a:lnSpc>
            </a:pPr>
            <a:r>
              <a:rPr lang="en-US" sz="4000" b="0" strike="noStrike" spc="-1">
                <a:solidFill>
                  <a:srgbClr val="00B0F0"/>
                </a:solidFill>
                <a:uFill>
                  <a:solidFill>
                    <a:srgbClr val="FFFFFF"/>
                  </a:solidFill>
                </a:uFill>
                <a:latin typeface="Calisto MT"/>
              </a:rPr>
              <a:t>Unit III- Big Data Processing</a:t>
            </a:r>
            <a:endParaRPr lang="en-US" sz="1800" b="0" strike="noStrike" spc="-1">
              <a:solidFill>
                <a:srgbClr val="000000"/>
              </a:solidFill>
              <a:uFill>
                <a:solidFill>
                  <a:srgbClr val="FFFFFF"/>
                </a:solidFill>
              </a:uFill>
              <a:latin typeface="Calisto MT"/>
            </a:endParaRPr>
          </a:p>
        </p:txBody>
      </p:sp>
      <p:sp>
        <p:nvSpPr>
          <p:cNvPr id="87" name="TextShape 2"/>
          <p:cNvSpPr txBox="1"/>
          <p:nvPr/>
        </p:nvSpPr>
        <p:spPr>
          <a:xfrm>
            <a:off x="4191120" y="6122880"/>
            <a:ext cx="761760" cy="271080"/>
          </a:xfrm>
          <a:prstGeom prst="rect">
            <a:avLst/>
          </a:prstGeom>
          <a:noFill/>
          <a:ln>
            <a:noFill/>
          </a:ln>
        </p:spPr>
        <p:txBody>
          <a:bodyPr anchor="ctr"/>
          <a:lstStyle/>
          <a:p>
            <a:pPr algn="ctr">
              <a:lnSpc>
                <a:spcPct val="100000"/>
              </a:lnSpc>
            </a:pPr>
            <a:fld id="{A5F91643-8AFD-46AA-BB92-F213DC99BFA6}" type="slidenum">
              <a:rPr lang="en-IN" sz="1200" b="0" strike="noStrike" spc="-1">
                <a:solidFill>
                  <a:srgbClr val="B0BCC1"/>
                </a:solidFill>
                <a:uFill>
                  <a:solidFill>
                    <a:srgbClr val="FFFFFF"/>
                  </a:solidFill>
                </a:uFill>
                <a:latin typeface="Calisto MT"/>
              </a:rPr>
              <a:pPr algn="ctr">
                <a:lnSpc>
                  <a:spcPct val="100000"/>
                </a:lnSpc>
              </a:pPr>
              <a:t>1</a:t>
            </a:fld>
            <a:endParaRPr lang="en-IN" sz="1400" b="0" strike="noStrike" spc="-1">
              <a:solidFill>
                <a:srgbClr val="000000"/>
              </a:solidFill>
              <a:uFill>
                <a:solidFill>
                  <a:srgbClr val="FFFFFF"/>
                </a:solidFill>
              </a:uFill>
              <a:latin typeface="Times New Roman"/>
            </a:endParaRPr>
          </a:p>
        </p:txBody>
      </p:sp>
      <p:pic>
        <p:nvPicPr>
          <p:cNvPr id="88" name="Picture 5"/>
          <p:cNvPicPr/>
          <p:nvPr/>
        </p:nvPicPr>
        <p:blipFill>
          <a:blip r:embed="rId2"/>
          <a:stretch/>
        </p:blipFill>
        <p:spPr>
          <a:xfrm>
            <a:off x="576000" y="457560"/>
            <a:ext cx="4668120" cy="2580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3"/>
          <p:cNvSpPr txBox="1"/>
          <p:nvPr/>
        </p:nvSpPr>
        <p:spPr>
          <a:xfrm>
            <a:off x="4191120" y="6356520"/>
            <a:ext cx="761760" cy="271080"/>
          </a:xfrm>
          <a:prstGeom prst="rect">
            <a:avLst/>
          </a:prstGeom>
          <a:noFill/>
          <a:ln>
            <a:noFill/>
          </a:ln>
        </p:spPr>
        <p:txBody>
          <a:bodyPr anchor="ctr"/>
          <a:lstStyle/>
          <a:p>
            <a:pPr algn="ctr">
              <a:lnSpc>
                <a:spcPct val="100000"/>
              </a:lnSpc>
            </a:pPr>
            <a:fld id="{B2483C31-462A-4A21-A85E-2A558773F505}" type="slidenum">
              <a:rPr lang="en-IN" sz="1200" b="0" strike="noStrike" spc="-1">
                <a:solidFill>
                  <a:srgbClr val="B0BCC1"/>
                </a:solidFill>
                <a:uFill>
                  <a:solidFill>
                    <a:srgbClr val="FFFFFF"/>
                  </a:solidFill>
                </a:uFill>
                <a:latin typeface="Calisto MT"/>
              </a:rPr>
              <a:pPr algn="ctr">
                <a:lnSpc>
                  <a:spcPct val="100000"/>
                </a:lnSpc>
              </a:pPr>
              <a:t>10</a:t>
            </a:fld>
            <a:endParaRPr lang="en-IN" sz="1400" b="0" strike="noStrike" spc="-1">
              <a:solidFill>
                <a:srgbClr val="000000"/>
              </a:solidFill>
              <a:uFill>
                <a:solidFill>
                  <a:srgbClr val="FFFFFF"/>
                </a:solidFill>
              </a:uFill>
              <a:latin typeface="Times New Roman"/>
            </a:endParaRPr>
          </a:p>
        </p:txBody>
      </p:sp>
      <p:sp>
        <p:nvSpPr>
          <p:cNvPr id="6" name="Title 1"/>
          <p:cNvSpPr txBox="1">
            <a:spLocks/>
          </p:cNvSpPr>
          <p:nvPr/>
        </p:nvSpPr>
        <p:spPr>
          <a:xfrm>
            <a:off x="900112" y="244158"/>
            <a:ext cx="7558087" cy="1339850"/>
          </a:xfrm>
          <a:prstGeom prst="rect">
            <a:avLst/>
          </a:prstGeom>
        </p:spPr>
        <p:txBody>
          <a:bodyPr>
            <a:noAutofit/>
          </a:bodyPr>
          <a:lstStyle/>
          <a:p>
            <a:pPr marR="0" lvl="0" indent="0" algn="ctr" fontAlgn="auto">
              <a:spcBef>
                <a:spcPts val="0"/>
              </a:spcBef>
              <a:spcAft>
                <a:spcPts val="0"/>
              </a:spcAft>
              <a:buClrTx/>
              <a:buSzTx/>
              <a:buFontTx/>
              <a:buNone/>
              <a:tabLst/>
              <a:defRPr/>
            </a:pPr>
            <a:r>
              <a:rPr lang="en-US" sz="4800" spc="-1" dirty="0">
                <a:solidFill>
                  <a:srgbClr val="404040"/>
                </a:solidFill>
                <a:uFill>
                  <a:solidFill>
                    <a:srgbClr val="FFFFFF"/>
                  </a:solidFill>
                </a:uFill>
                <a:latin typeface="Calisto MT"/>
              </a:rPr>
              <a:t>Who’s Generating Big Data</a:t>
            </a:r>
          </a:p>
        </p:txBody>
      </p:sp>
      <p:grpSp>
        <p:nvGrpSpPr>
          <p:cNvPr id="7" name="Group 6"/>
          <p:cNvGrpSpPr/>
          <p:nvPr/>
        </p:nvGrpSpPr>
        <p:grpSpPr>
          <a:xfrm>
            <a:off x="320661" y="1694798"/>
            <a:ext cx="2724724" cy="2202150"/>
            <a:chOff x="320661" y="1694798"/>
            <a:chExt cx="2724724" cy="2202150"/>
          </a:xfrm>
        </p:grpSpPr>
        <p:pic>
          <p:nvPicPr>
            <p:cNvPr id="8" name="Picture 7" descr="Screen shot 2013-01-13 at 5.24.36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29973" y="1694798"/>
              <a:ext cx="1092761" cy="1806907"/>
            </a:xfrm>
            <a:prstGeom prst="rect">
              <a:avLst/>
            </a:prstGeom>
          </p:spPr>
        </p:pic>
        <p:sp>
          <p:nvSpPr>
            <p:cNvPr id="9" name="TextBox 8"/>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10" name="Group 9"/>
          <p:cNvGrpSpPr/>
          <p:nvPr/>
        </p:nvGrpSpPr>
        <p:grpSpPr>
          <a:xfrm>
            <a:off x="3047431" y="1677257"/>
            <a:ext cx="2791218" cy="2266489"/>
            <a:chOff x="3047431" y="1677257"/>
            <a:chExt cx="2791218" cy="2266489"/>
          </a:xfrm>
        </p:grpSpPr>
        <p:pic>
          <p:nvPicPr>
            <p:cNvPr id="11" name="Picture 10"/>
            <p:cNvPicPr>
              <a:picLocks noChangeAspect="1"/>
            </p:cNvPicPr>
            <p:nvPr/>
          </p:nvPicPr>
          <p:blipFill>
            <a:blip r:embed="rId3" cstate="print"/>
            <a:stretch>
              <a:fillRect/>
            </a:stretch>
          </p:blipFill>
          <p:spPr>
            <a:xfrm>
              <a:off x="4641644" y="1868931"/>
              <a:ext cx="994591" cy="671289"/>
            </a:xfrm>
            <a:prstGeom prst="rect">
              <a:avLst/>
            </a:prstGeom>
          </p:spPr>
        </p:pic>
        <p:pic>
          <p:nvPicPr>
            <p:cNvPr id="12" name="Picture 11"/>
            <p:cNvPicPr>
              <a:picLocks noChangeAspect="1"/>
            </p:cNvPicPr>
            <p:nvPr/>
          </p:nvPicPr>
          <p:blipFill>
            <a:blip r:embed="rId4" cstate="print"/>
            <a:stretch>
              <a:fillRect/>
            </a:stretch>
          </p:blipFill>
          <p:spPr>
            <a:xfrm>
              <a:off x="3841011" y="1868931"/>
              <a:ext cx="800633" cy="671289"/>
            </a:xfrm>
            <a:prstGeom prst="rect">
              <a:avLst/>
            </a:prstGeom>
          </p:spPr>
        </p:pic>
        <p:pic>
          <p:nvPicPr>
            <p:cNvPr id="13" name="Picture 12"/>
            <p:cNvPicPr>
              <a:picLocks noChangeAspect="1"/>
            </p:cNvPicPr>
            <p:nvPr/>
          </p:nvPicPr>
          <p:blipFill>
            <a:blip r:embed="rId5"/>
            <a:stretch>
              <a:fillRect/>
            </a:stretch>
          </p:blipFill>
          <p:spPr>
            <a:xfrm>
              <a:off x="4651715" y="2540220"/>
              <a:ext cx="984520" cy="747822"/>
            </a:xfrm>
            <a:prstGeom prst="rect">
              <a:avLst/>
            </a:prstGeom>
          </p:spPr>
        </p:pic>
        <p:pic>
          <p:nvPicPr>
            <p:cNvPr id="14" name="Picture 13"/>
            <p:cNvPicPr>
              <a:picLocks noChangeAspect="1"/>
            </p:cNvPicPr>
            <p:nvPr/>
          </p:nvPicPr>
          <p:blipFill>
            <a:blip r:embed="rId6" cstate="print"/>
            <a:stretch>
              <a:fillRect/>
            </a:stretch>
          </p:blipFill>
          <p:spPr>
            <a:xfrm>
              <a:off x="3047431" y="1677257"/>
              <a:ext cx="691475" cy="968065"/>
            </a:xfrm>
            <a:prstGeom prst="rect">
              <a:avLst/>
            </a:prstGeom>
          </p:spPr>
        </p:pic>
        <p:pic>
          <p:nvPicPr>
            <p:cNvPr id="15" name="Picture 14"/>
            <p:cNvPicPr>
              <a:picLocks noChangeAspect="1"/>
            </p:cNvPicPr>
            <p:nvPr/>
          </p:nvPicPr>
          <p:blipFill>
            <a:blip r:embed="rId7" cstate="print"/>
            <a:stretch>
              <a:fillRect/>
            </a:stretch>
          </p:blipFill>
          <p:spPr>
            <a:xfrm>
              <a:off x="3492577" y="2540220"/>
              <a:ext cx="1149067" cy="747822"/>
            </a:xfrm>
            <a:prstGeom prst="rect">
              <a:avLst/>
            </a:prstGeom>
          </p:spPr>
        </p:pic>
        <p:sp>
          <p:nvSpPr>
            <p:cNvPr id="16" name="TextBox 15"/>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17" name="Group 16"/>
          <p:cNvGrpSpPr/>
          <p:nvPr/>
        </p:nvGrpSpPr>
        <p:grpSpPr>
          <a:xfrm>
            <a:off x="6115278" y="1765168"/>
            <a:ext cx="2957260" cy="1359828"/>
            <a:chOff x="6115278" y="1765168"/>
            <a:chExt cx="2957260" cy="1359828"/>
          </a:xfrm>
        </p:grpSpPr>
        <p:pic>
          <p:nvPicPr>
            <p:cNvPr id="18" name="Picture 17"/>
            <p:cNvPicPr>
              <a:picLocks noChangeAspect="1"/>
            </p:cNvPicPr>
            <p:nvPr/>
          </p:nvPicPr>
          <p:blipFill>
            <a:blip r:embed="rId8" cstate="print"/>
            <a:stretch>
              <a:fillRect/>
            </a:stretch>
          </p:blipFill>
          <p:spPr>
            <a:xfrm>
              <a:off x="7575339" y="1765168"/>
              <a:ext cx="797063" cy="797063"/>
            </a:xfrm>
            <a:prstGeom prst="rect">
              <a:avLst/>
            </a:prstGeom>
          </p:spPr>
        </p:pic>
        <p:pic>
          <p:nvPicPr>
            <p:cNvPr id="19" name="Picture 18"/>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21" name="Group 20"/>
          <p:cNvGrpSpPr/>
          <p:nvPr/>
        </p:nvGrpSpPr>
        <p:grpSpPr>
          <a:xfrm>
            <a:off x="5859696" y="3469326"/>
            <a:ext cx="3161506" cy="1228153"/>
            <a:chOff x="5859696" y="3469326"/>
            <a:chExt cx="3161506" cy="1228153"/>
          </a:xfrm>
        </p:grpSpPr>
        <p:pic>
          <p:nvPicPr>
            <p:cNvPr id="22" name="Picture 21"/>
            <p:cNvPicPr>
              <a:picLocks noChangeAspect="1"/>
            </p:cNvPicPr>
            <p:nvPr/>
          </p:nvPicPr>
          <p:blipFill>
            <a:blip r:embed="rId10" cstate="print"/>
            <a:stretch>
              <a:fillRect/>
            </a:stretch>
          </p:blipFill>
          <p:spPr>
            <a:xfrm>
              <a:off x="6369098" y="3501410"/>
              <a:ext cx="984502" cy="640989"/>
            </a:xfrm>
            <a:prstGeom prst="rect">
              <a:avLst/>
            </a:prstGeom>
          </p:spPr>
        </p:pic>
        <p:pic>
          <p:nvPicPr>
            <p:cNvPr id="23" name="Picture 22"/>
            <p:cNvPicPr>
              <a:picLocks noChangeAspect="1"/>
            </p:cNvPicPr>
            <p:nvPr/>
          </p:nvPicPr>
          <p:blipFill>
            <a:blip r:embed="rId11" cstate="print"/>
            <a:stretch>
              <a:fillRect/>
            </a:stretch>
          </p:blipFill>
          <p:spPr>
            <a:xfrm>
              <a:off x="7353600" y="3469326"/>
              <a:ext cx="1143056" cy="643377"/>
            </a:xfrm>
            <a:prstGeom prst="rect">
              <a:avLst/>
            </a:prstGeom>
          </p:spPr>
        </p:pic>
        <p:sp>
          <p:nvSpPr>
            <p:cNvPr id="24" name="TextBox 23"/>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5" name="Content Placeholder 2"/>
          <p:cNvSpPr txBox="1">
            <a:spLocks/>
          </p:cNvSpPr>
          <p:nvPr/>
        </p:nvSpPr>
        <p:spPr>
          <a:xfrm>
            <a:off x="425331" y="4985478"/>
            <a:ext cx="8071325" cy="1329316"/>
          </a:xfrm>
          <a:prstGeom prst="rect">
            <a:avLst/>
          </a:prstGeom>
        </p:spPr>
        <p:txBody>
          <a:bodyPr>
            <a:normAutofit fontScale="85000" lnSpcReduction="10000"/>
          </a:bodyPr>
          <a:lstStyle/>
          <a:p>
            <a:pPr marL="0" marR="0" lvl="0" indent="0" algn="just" defTabSz="914400" eaLnBrk="1" fontAlgn="auto" latinLnBrk="0" hangingPunct="1">
              <a:lnSpc>
                <a:spcPct val="120000"/>
              </a:lnSpc>
              <a:spcBef>
                <a:spcPts val="0"/>
              </a:spcBef>
              <a:spcAft>
                <a:spcPts val="0"/>
              </a:spcAft>
              <a:buClrTx/>
              <a:buSzTx/>
              <a:buFont typeface="Arial" pitchFamily="34" charset="0"/>
              <a:buChar char="•"/>
              <a:tabLst/>
              <a:defRPr/>
            </a:pPr>
            <a:r>
              <a:rPr kumimoji="0" lang="en-US" sz="1800" b="1" i="0" u="none" strike="noStrike" kern="0" cap="none" spc="0" normalizeH="0" baseline="0" noProof="0" dirty="0" smtClean="0">
                <a:ln>
                  <a:noFill/>
                </a:ln>
                <a:solidFill>
                  <a:sysClr val="windowText" lastClr="000000"/>
                </a:solidFill>
                <a:effectLst/>
                <a:uLnTx/>
                <a:uFillTx/>
              </a:rPr>
              <a:t>The progress and innovation is no longer hindered by the ability to collect data</a:t>
            </a:r>
          </a:p>
          <a:p>
            <a:pPr marL="0" marR="0" lvl="0" indent="0" algn="just" defTabSz="914400" eaLnBrk="1" fontAlgn="auto" latinLnBrk="0" hangingPunct="1">
              <a:lnSpc>
                <a:spcPct val="120000"/>
              </a:lnSpc>
              <a:spcBef>
                <a:spcPts val="0"/>
              </a:spcBef>
              <a:spcAft>
                <a:spcPts val="0"/>
              </a:spcAft>
              <a:buClrTx/>
              <a:buSzTx/>
              <a:buFont typeface="Arial" pitchFamily="34" charset="0"/>
              <a:buChar char="•"/>
              <a:tabLst/>
              <a:defRPr/>
            </a:pPr>
            <a:endParaRPr kumimoji="0" lang="en-US" sz="1800" b="1" i="0" u="none" strike="noStrike" kern="0" cap="none" spc="0" normalizeH="0" baseline="0" noProof="0" dirty="0" smtClean="0">
              <a:ln>
                <a:noFill/>
              </a:ln>
              <a:solidFill>
                <a:sysClr val="windowText" lastClr="000000"/>
              </a:solidFill>
              <a:effectLst/>
              <a:uLnTx/>
              <a:uFillTx/>
            </a:endParaRPr>
          </a:p>
          <a:p>
            <a:pPr marL="0" marR="0" lvl="0" indent="0" algn="just" defTabSz="914400" eaLnBrk="1" fontAlgn="auto" latinLnBrk="0" hangingPunct="1">
              <a:lnSpc>
                <a:spcPct val="120000"/>
              </a:lnSpc>
              <a:spcBef>
                <a:spcPts val="0"/>
              </a:spcBef>
              <a:spcAft>
                <a:spcPts val="0"/>
              </a:spcAft>
              <a:buClrTx/>
              <a:buSzTx/>
              <a:buFont typeface="Arial" pitchFamily="34" charset="0"/>
              <a:buChar char="•"/>
              <a:tabLst/>
              <a:defRPr/>
            </a:pPr>
            <a:r>
              <a:rPr kumimoji="0" lang="en-US" sz="1800" b="1" i="0" u="none" strike="noStrike" kern="0" cap="none" spc="0" normalizeH="0" baseline="0" noProof="0" dirty="0" smtClean="0">
                <a:ln>
                  <a:noFill/>
                </a:ln>
                <a:solidFill>
                  <a:sysClr val="windowText" lastClr="000000"/>
                </a:solidFill>
                <a:effectLst/>
                <a:uLnTx/>
                <a:uFillTx/>
              </a:rPr>
              <a:t>But, by the ability to manage, analyze, summarize, visualize, and discover knowledge from the collected data in a timely manner and in a scalable fashion</a:t>
            </a:r>
            <a:endParaRPr kumimoji="0" lang="en-US" sz="1800" b="1" i="0" u="none" strike="noStrike" kern="0" cap="none" spc="0" normalizeH="0" baseline="0" noProof="0" dirty="0">
              <a:ln>
                <a:noFill/>
              </a:ln>
              <a:solidFill>
                <a:sysClr val="windowText" lastClr="000000"/>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dissolve">
                                      <p:cBhvr>
                                        <p:cTn id="27" dur="500"/>
                                        <p:tgtEl>
                                          <p:spTgt spid="25">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5">
                                            <p:txEl>
                                              <p:pRg st="2" end="2"/>
                                            </p:txEl>
                                          </p:spTgt>
                                        </p:tgtEl>
                                        <p:attrNameLst>
                                          <p:attrName>style.visibility</p:attrName>
                                        </p:attrNameLst>
                                      </p:cBhvr>
                                      <p:to>
                                        <p:strVal val="visible"/>
                                      </p:to>
                                    </p:set>
                                    <p:animEffect transition="in" filter="dissolve">
                                      <p:cBhvr>
                                        <p:cTn id="30"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3"/>
          <p:cNvSpPr txBox="1"/>
          <p:nvPr/>
        </p:nvSpPr>
        <p:spPr>
          <a:xfrm>
            <a:off x="4191120" y="6356520"/>
            <a:ext cx="761760" cy="271080"/>
          </a:xfrm>
          <a:prstGeom prst="rect">
            <a:avLst/>
          </a:prstGeom>
          <a:noFill/>
          <a:ln>
            <a:noFill/>
          </a:ln>
        </p:spPr>
        <p:txBody>
          <a:bodyPr anchor="ctr"/>
          <a:lstStyle/>
          <a:p>
            <a:pPr algn="ctr">
              <a:lnSpc>
                <a:spcPct val="100000"/>
              </a:lnSpc>
            </a:pPr>
            <a:fld id="{B2483C31-462A-4A21-A85E-2A558773F505}" type="slidenum">
              <a:rPr lang="en-IN" sz="1200" b="0" strike="noStrike" spc="-1">
                <a:solidFill>
                  <a:srgbClr val="B0BCC1"/>
                </a:solidFill>
                <a:uFill>
                  <a:solidFill>
                    <a:srgbClr val="FFFFFF"/>
                  </a:solidFill>
                </a:uFill>
                <a:latin typeface="Calisto MT"/>
              </a:rPr>
              <a:pPr algn="ctr">
                <a:lnSpc>
                  <a:spcPct val="100000"/>
                </a:lnSpc>
              </a:pPr>
              <a:t>11</a:t>
            </a:fld>
            <a:endParaRPr lang="en-IN" sz="1400" b="0" strike="noStrike" spc="-1">
              <a:solidFill>
                <a:srgbClr val="000000"/>
              </a:solidFill>
              <a:uFill>
                <a:solidFill>
                  <a:srgbClr val="FFFFFF"/>
                </a:solidFill>
              </a:uFill>
              <a:latin typeface="Times New Roman"/>
            </a:endParaRPr>
          </a:p>
        </p:txBody>
      </p:sp>
      <p:sp>
        <p:nvSpPr>
          <p:cNvPr id="6" name="Title 1"/>
          <p:cNvSpPr txBox="1">
            <a:spLocks/>
          </p:cNvSpPr>
          <p:nvPr/>
        </p:nvSpPr>
        <p:spPr>
          <a:xfrm>
            <a:off x="900113" y="244158"/>
            <a:ext cx="7345362" cy="1339850"/>
          </a:xfrm>
          <a:prstGeom prst="rect">
            <a:avLst/>
          </a:prstGeom>
        </p:spPr>
        <p:txBody>
          <a:bodyPr>
            <a:normAutofit/>
          </a:bodyPr>
          <a:lstStyle/>
          <a:p>
            <a:pPr algn="ctr">
              <a:lnSpc>
                <a:spcPct val="100000"/>
              </a:lnSpc>
            </a:pPr>
            <a:r>
              <a:rPr lang="en-US" sz="4800" spc="-1" dirty="0">
                <a:solidFill>
                  <a:srgbClr val="404040"/>
                </a:solidFill>
                <a:uFill>
                  <a:solidFill>
                    <a:srgbClr val="FFFFFF"/>
                  </a:solidFill>
                </a:uFill>
                <a:latin typeface="Calisto MT"/>
              </a:rPr>
              <a:t>The Model Has Changed…</a:t>
            </a:r>
          </a:p>
        </p:txBody>
      </p:sp>
      <p:sp>
        <p:nvSpPr>
          <p:cNvPr id="7" name="Content Placeholder 2"/>
          <p:cNvSpPr txBox="1">
            <a:spLocks/>
          </p:cNvSpPr>
          <p:nvPr/>
        </p:nvSpPr>
        <p:spPr>
          <a:xfrm>
            <a:off x="567765" y="1801236"/>
            <a:ext cx="8144480" cy="691503"/>
          </a:xfrm>
          <a:prstGeom prst="rect">
            <a:avLst/>
          </a:prstGeo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smtClean="0">
                <a:ln>
                  <a:noFill/>
                </a:ln>
                <a:solidFill>
                  <a:srgbClr val="800000"/>
                </a:solidFill>
                <a:effectLst/>
                <a:uLnTx/>
                <a:uFillTx/>
              </a:rPr>
              <a:t>The Model of Generating/Consuming Data has Changed</a:t>
            </a:r>
            <a:endParaRPr kumimoji="0" lang="en-US" sz="1800" b="1" i="0" u="none" strike="noStrike" kern="0" cap="none" spc="0" normalizeH="0" baseline="0" noProof="0" dirty="0">
              <a:ln>
                <a:noFill/>
              </a:ln>
              <a:solidFill>
                <a:srgbClr val="800000"/>
              </a:solidFill>
              <a:effectLst/>
              <a:uLnTx/>
              <a:uFillTx/>
            </a:endParaRPr>
          </a:p>
        </p:txBody>
      </p:sp>
      <p:pic>
        <p:nvPicPr>
          <p:cNvPr id="8" name="Picture 7" descr="Screen shot 2013-01-13 at 5.46.48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09052" y="3190160"/>
            <a:ext cx="996168" cy="928795"/>
          </a:xfrm>
          <a:prstGeom prst="rect">
            <a:avLst/>
          </a:prstGeom>
        </p:spPr>
      </p:pic>
      <p:pic>
        <p:nvPicPr>
          <p:cNvPr id="9" name="Picture 8"/>
          <p:cNvPicPr>
            <a:picLocks noChangeAspect="1"/>
          </p:cNvPicPr>
          <p:nvPr/>
        </p:nvPicPr>
        <p:blipFill>
          <a:blip r:embed="rId3"/>
          <a:stretch>
            <a:fillRect/>
          </a:stretch>
        </p:blipFill>
        <p:spPr>
          <a:xfrm>
            <a:off x="1828960" y="3190160"/>
            <a:ext cx="889834" cy="889149"/>
          </a:xfrm>
          <a:prstGeom prst="rect">
            <a:avLst/>
          </a:prstGeom>
        </p:spPr>
      </p:pic>
      <p:sp>
        <p:nvSpPr>
          <p:cNvPr id="10" name="TextBox 9"/>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1" name="Picture 10"/>
          <p:cNvPicPr>
            <a:picLocks noChangeAspect="1"/>
          </p:cNvPicPr>
          <p:nvPr/>
        </p:nvPicPr>
        <p:blipFill>
          <a:blip r:embed="rId4"/>
          <a:stretch>
            <a:fillRect/>
          </a:stretch>
        </p:blipFill>
        <p:spPr>
          <a:xfrm>
            <a:off x="4872831" y="3099234"/>
            <a:ext cx="1251853" cy="929560"/>
          </a:xfrm>
          <a:prstGeom prst="rect">
            <a:avLst/>
          </a:prstGeom>
        </p:spPr>
      </p:pic>
      <p:sp>
        <p:nvSpPr>
          <p:cNvPr id="12" name="Right Arrow 11"/>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413460" y="4565868"/>
            <a:ext cx="7717177" cy="1381096"/>
            <a:chOff x="413460" y="4565868"/>
            <a:chExt cx="7717177" cy="1381096"/>
          </a:xfrm>
        </p:grpSpPr>
        <p:pic>
          <p:nvPicPr>
            <p:cNvPr id="14" name="Picture 13" descr="Screen shot 2013-01-13 at 5.50.25 PM.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67765" y="5032760"/>
              <a:ext cx="1317519" cy="914204"/>
            </a:xfrm>
            <a:prstGeom prst="rect">
              <a:avLst/>
            </a:prstGeom>
          </p:spPr>
        </p:pic>
        <p:sp>
          <p:nvSpPr>
            <p:cNvPr id="15" name="Rectangle 14"/>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6" name="Right Arrow 15"/>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stretch>
              <a:fillRect/>
            </a:stretch>
          </p:blipFill>
          <p:spPr>
            <a:xfrm>
              <a:off x="4158754" y="4973409"/>
              <a:ext cx="1251853" cy="92956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3"/>
          <p:cNvSpPr txBox="1"/>
          <p:nvPr/>
        </p:nvSpPr>
        <p:spPr>
          <a:xfrm>
            <a:off x="4191120" y="6356520"/>
            <a:ext cx="761760" cy="271080"/>
          </a:xfrm>
          <a:prstGeom prst="rect">
            <a:avLst/>
          </a:prstGeom>
          <a:noFill/>
          <a:ln>
            <a:noFill/>
          </a:ln>
        </p:spPr>
        <p:txBody>
          <a:bodyPr anchor="ctr"/>
          <a:lstStyle/>
          <a:p>
            <a:pPr algn="ctr">
              <a:lnSpc>
                <a:spcPct val="100000"/>
              </a:lnSpc>
            </a:pPr>
            <a:fld id="{B2483C31-462A-4A21-A85E-2A558773F505}" type="slidenum">
              <a:rPr lang="en-IN" sz="1200" b="0" strike="noStrike" spc="-1">
                <a:solidFill>
                  <a:srgbClr val="B0BCC1"/>
                </a:solidFill>
                <a:uFill>
                  <a:solidFill>
                    <a:srgbClr val="FFFFFF"/>
                  </a:solidFill>
                </a:uFill>
                <a:latin typeface="Calisto MT"/>
              </a:rPr>
              <a:pPr algn="ctr">
                <a:lnSpc>
                  <a:spcPct val="100000"/>
                </a:lnSpc>
              </a:pPr>
              <a:t>12</a:t>
            </a:fld>
            <a:endParaRPr lang="en-IN" sz="1400" b="0" strike="noStrike" spc="-1">
              <a:solidFill>
                <a:srgbClr val="000000"/>
              </a:solidFill>
              <a:uFill>
                <a:solidFill>
                  <a:srgbClr val="FFFFFF"/>
                </a:solidFill>
              </a:uFill>
              <a:latin typeface="Times New Roman"/>
            </a:endParaRPr>
          </a:p>
        </p:txBody>
      </p:sp>
      <p:sp>
        <p:nvSpPr>
          <p:cNvPr id="6" name="Title 1"/>
          <p:cNvSpPr txBox="1">
            <a:spLocks/>
          </p:cNvSpPr>
          <p:nvPr/>
        </p:nvSpPr>
        <p:spPr>
          <a:xfrm>
            <a:off x="900113" y="244158"/>
            <a:ext cx="7345362" cy="1339850"/>
          </a:xfrm>
          <a:prstGeom prst="rect">
            <a:avLst/>
          </a:prstGeom>
        </p:spPr>
        <p:txBody>
          <a:bodyPr/>
          <a:lstStyle/>
          <a:p>
            <a:pPr marR="0" lvl="0" indent="0" algn="ctr" fontAlgn="auto">
              <a:spcBef>
                <a:spcPts val="0"/>
              </a:spcBef>
              <a:spcAft>
                <a:spcPts val="0"/>
              </a:spcAft>
              <a:buClrTx/>
              <a:buSzTx/>
              <a:buFontTx/>
              <a:buNone/>
              <a:tabLst/>
              <a:defRPr/>
            </a:pPr>
            <a:r>
              <a:rPr lang="en-US" sz="4800" spc="-1" dirty="0">
                <a:solidFill>
                  <a:srgbClr val="404040"/>
                </a:solidFill>
                <a:uFill>
                  <a:solidFill>
                    <a:srgbClr val="FFFFFF"/>
                  </a:solidFill>
                </a:uFill>
                <a:latin typeface="Calisto MT"/>
              </a:rPr>
              <a:t>What’s driving Big Data</a:t>
            </a:r>
          </a:p>
        </p:txBody>
      </p:sp>
      <p:pic>
        <p:nvPicPr>
          <p:cNvPr id="7" name="Picture 6"/>
          <p:cNvPicPr>
            <a:picLocks noChangeAspect="1"/>
          </p:cNvPicPr>
          <p:nvPr/>
        </p:nvPicPr>
        <p:blipFill>
          <a:blip r:embed="rId2"/>
          <a:stretch>
            <a:fillRect/>
          </a:stretch>
        </p:blipFill>
        <p:spPr>
          <a:xfrm>
            <a:off x="-40968" y="1945773"/>
            <a:ext cx="5170209" cy="3864239"/>
          </a:xfrm>
          <a:prstGeom prst="rect">
            <a:avLst/>
          </a:prstGeom>
        </p:spPr>
      </p:pic>
      <p:grpSp>
        <p:nvGrpSpPr>
          <p:cNvPr id="8" name="Group 7"/>
          <p:cNvGrpSpPr/>
          <p:nvPr/>
        </p:nvGrpSpPr>
        <p:grpSpPr>
          <a:xfrm>
            <a:off x="2206987" y="4191949"/>
            <a:ext cx="6692952" cy="1200329"/>
            <a:chOff x="2206987" y="4191949"/>
            <a:chExt cx="6692952" cy="1200329"/>
          </a:xfrm>
        </p:grpSpPr>
        <p:cxnSp>
          <p:nvCxnSpPr>
            <p:cNvPr id="9" name="Straight Arrow Connector 8"/>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11" name="Group 10"/>
          <p:cNvGrpSpPr/>
          <p:nvPr/>
        </p:nvGrpSpPr>
        <p:grpSpPr>
          <a:xfrm>
            <a:off x="2034655" y="1960356"/>
            <a:ext cx="6530418" cy="1477328"/>
            <a:chOff x="2034655" y="1960356"/>
            <a:chExt cx="6530418" cy="1477328"/>
          </a:xfrm>
        </p:grpSpPr>
        <p:sp>
          <p:nvSpPr>
            <p:cNvPr id="12" name="TextBox 11"/>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3" name="Straight Arrow Connector 12"/>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4800" b="0" strike="noStrike" spc="-1">
                <a:solidFill>
                  <a:srgbClr val="404040"/>
                </a:solidFill>
                <a:uFill>
                  <a:solidFill>
                    <a:srgbClr val="FFFFFF"/>
                  </a:solidFill>
                </a:uFill>
                <a:latin typeface="Calisto MT"/>
              </a:rPr>
              <a:t>Value of Big Data Analytics</a:t>
            </a:r>
            <a:endParaRPr lang="en-US" sz="1800" b="0" strike="noStrike" spc="-1">
              <a:solidFill>
                <a:srgbClr val="000000"/>
              </a:solidFill>
              <a:uFill>
                <a:solidFill>
                  <a:srgbClr val="FFFFFF"/>
                </a:solidFill>
              </a:uFill>
              <a:latin typeface="Calisto MT"/>
            </a:endParaRPr>
          </a:p>
        </p:txBody>
      </p:sp>
      <p:sp>
        <p:nvSpPr>
          <p:cNvPr id="168" name="TextShape 2"/>
          <p:cNvSpPr txBox="1"/>
          <p:nvPr/>
        </p:nvSpPr>
        <p:spPr>
          <a:xfrm>
            <a:off x="312840" y="1870560"/>
            <a:ext cx="4397760" cy="4109760"/>
          </a:xfrm>
          <a:prstGeom prst="rect">
            <a:avLst/>
          </a:prstGeom>
          <a:noFill/>
          <a:ln>
            <a:noFill/>
          </a:ln>
        </p:spPr>
        <p:txBody>
          <a:bodyPr/>
          <a:lstStyle/>
          <a:p>
            <a:pPr marL="343080" indent="-342720">
              <a:lnSpc>
                <a:spcPct val="100000"/>
              </a:lnSpc>
              <a:buClr>
                <a:srgbClr val="404040"/>
              </a:buClr>
              <a:buFont typeface="Arial"/>
              <a:buChar char="•"/>
            </a:pPr>
            <a:r>
              <a:rPr lang="en-US" sz="2000" b="0" strike="noStrike" spc="-1">
                <a:solidFill>
                  <a:srgbClr val="404040"/>
                </a:solidFill>
                <a:uFill>
                  <a:solidFill>
                    <a:srgbClr val="FFFFFF"/>
                  </a:solidFill>
                </a:uFill>
                <a:latin typeface="Calisto MT"/>
              </a:rPr>
              <a:t>Big data is more real-time in nature than traditional DW applications</a:t>
            </a:r>
            <a:endParaRPr lang="en-US" sz="2400" b="0" strike="noStrike" spc="-1">
              <a:solidFill>
                <a:srgbClr val="404040"/>
              </a:solidFill>
              <a:uFill>
                <a:solidFill>
                  <a:srgbClr val="FFFFFF"/>
                </a:solidFill>
              </a:uFill>
              <a:latin typeface="Calisto MT"/>
            </a:endParaRPr>
          </a:p>
          <a:p>
            <a:pPr marL="343080" indent="-342720">
              <a:lnSpc>
                <a:spcPct val="100000"/>
              </a:lnSpc>
              <a:buClr>
                <a:srgbClr val="404040"/>
              </a:buClr>
              <a:buFont typeface="Arial"/>
              <a:buChar char="•"/>
            </a:pPr>
            <a:r>
              <a:rPr lang="en-US" sz="2000" b="0" strike="noStrike" spc="-1">
                <a:solidFill>
                  <a:srgbClr val="404040"/>
                </a:solidFill>
                <a:uFill>
                  <a:solidFill>
                    <a:srgbClr val="FFFFFF"/>
                  </a:solidFill>
                </a:uFill>
                <a:latin typeface="Calisto MT"/>
              </a:rPr>
              <a:t>Traditional DW architectures (e.g. Exadata, Teradata) are not well-suited for big data apps</a:t>
            </a:r>
            <a:endParaRPr lang="en-US" sz="2400" b="0" strike="noStrike" spc="-1">
              <a:solidFill>
                <a:srgbClr val="404040"/>
              </a:solidFill>
              <a:uFill>
                <a:solidFill>
                  <a:srgbClr val="FFFFFF"/>
                </a:solidFill>
              </a:uFill>
              <a:latin typeface="Calisto MT"/>
            </a:endParaRPr>
          </a:p>
          <a:p>
            <a:pPr marL="343080" indent="-342720">
              <a:lnSpc>
                <a:spcPct val="100000"/>
              </a:lnSpc>
              <a:buClr>
                <a:srgbClr val="404040"/>
              </a:buClr>
              <a:buFont typeface="Arial"/>
              <a:buChar char="•"/>
            </a:pPr>
            <a:r>
              <a:rPr lang="en-US" sz="2000" b="0" strike="noStrike" spc="-1">
                <a:solidFill>
                  <a:srgbClr val="404040"/>
                </a:solidFill>
                <a:uFill>
                  <a:solidFill>
                    <a:srgbClr val="FFFFFF"/>
                  </a:solidFill>
                </a:uFill>
                <a:latin typeface="Calisto MT"/>
              </a:rPr>
              <a:t>Shared nothing, massively parallel processing, scale out architectures are well-suited for big data apps</a:t>
            </a:r>
            <a:endParaRPr lang="en-US" sz="2400" b="0" strike="noStrike" spc="-1">
              <a:solidFill>
                <a:srgbClr val="404040"/>
              </a:solidFill>
              <a:uFill>
                <a:solidFill>
                  <a:srgbClr val="FFFFFF"/>
                </a:solidFill>
              </a:uFill>
              <a:latin typeface="Calisto MT"/>
            </a:endParaRPr>
          </a:p>
        </p:txBody>
      </p:sp>
      <p:pic>
        <p:nvPicPr>
          <p:cNvPr id="169" name="Picture 4"/>
          <p:cNvPicPr/>
          <p:nvPr/>
        </p:nvPicPr>
        <p:blipFill>
          <a:blip r:embed="rId2"/>
          <a:stretch/>
        </p:blipFill>
        <p:spPr>
          <a:xfrm>
            <a:off x="4820400" y="1802520"/>
            <a:ext cx="3851640" cy="2812320"/>
          </a:xfrm>
          <a:prstGeom prst="rect">
            <a:avLst/>
          </a:prstGeom>
          <a:ln>
            <a:solidFill>
              <a:schemeClr val="tx1"/>
            </a:solidFill>
          </a:ln>
        </p:spPr>
      </p:pic>
      <p:sp>
        <p:nvSpPr>
          <p:cNvPr id="170" name="TextShape 3"/>
          <p:cNvSpPr txBox="1"/>
          <p:nvPr/>
        </p:nvSpPr>
        <p:spPr>
          <a:xfrm>
            <a:off x="4191120" y="6356520"/>
            <a:ext cx="761760" cy="271080"/>
          </a:xfrm>
          <a:prstGeom prst="rect">
            <a:avLst/>
          </a:prstGeom>
          <a:noFill/>
          <a:ln>
            <a:noFill/>
          </a:ln>
        </p:spPr>
        <p:txBody>
          <a:bodyPr anchor="ctr"/>
          <a:lstStyle/>
          <a:p>
            <a:pPr algn="ctr">
              <a:lnSpc>
                <a:spcPct val="100000"/>
              </a:lnSpc>
            </a:pPr>
            <a:fld id="{433FAC28-CA5F-436A-825F-CE1A787F6F0C}" type="slidenum">
              <a:rPr lang="en-IN" sz="1200" b="0" strike="noStrike" spc="-1">
                <a:solidFill>
                  <a:srgbClr val="B0BCC1"/>
                </a:solidFill>
                <a:uFill>
                  <a:solidFill>
                    <a:srgbClr val="FFFFFF"/>
                  </a:solidFill>
                </a:uFill>
                <a:latin typeface="Calisto MT"/>
              </a:rPr>
              <a:pPr algn="ctr">
                <a:lnSpc>
                  <a:spcPct val="100000"/>
                </a:lnSpc>
              </a:pPr>
              <a:t>13</a:t>
            </a:fld>
            <a:endParaRPr lang="en-IN"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4000" b="0" strike="noStrike" spc="-1">
                <a:solidFill>
                  <a:srgbClr val="404040"/>
                </a:solidFill>
                <a:uFill>
                  <a:solidFill>
                    <a:srgbClr val="FFFFFF"/>
                  </a:solidFill>
                </a:uFill>
                <a:latin typeface="Calisto MT"/>
              </a:rPr>
              <a:t>Challenges in Handling Big Data</a:t>
            </a:r>
            <a:endParaRPr lang="en-US" sz="1800" b="0" strike="noStrike" spc="-1">
              <a:solidFill>
                <a:srgbClr val="000000"/>
              </a:solidFill>
              <a:uFill>
                <a:solidFill>
                  <a:srgbClr val="FFFFFF"/>
                </a:solidFill>
              </a:uFill>
              <a:latin typeface="Calisto MT"/>
            </a:endParaRPr>
          </a:p>
        </p:txBody>
      </p:sp>
      <p:pic>
        <p:nvPicPr>
          <p:cNvPr id="172" name="Picture 3"/>
          <p:cNvPicPr/>
          <p:nvPr/>
        </p:nvPicPr>
        <p:blipFill>
          <a:blip r:embed="rId2"/>
          <a:stretch/>
        </p:blipFill>
        <p:spPr>
          <a:xfrm>
            <a:off x="1339200" y="1792440"/>
            <a:ext cx="6802920" cy="2527920"/>
          </a:xfrm>
          <a:prstGeom prst="rect">
            <a:avLst/>
          </a:prstGeom>
          <a:ln>
            <a:noFill/>
          </a:ln>
        </p:spPr>
      </p:pic>
      <p:sp>
        <p:nvSpPr>
          <p:cNvPr id="173" name="TextShape 2"/>
          <p:cNvSpPr txBox="1"/>
          <p:nvPr/>
        </p:nvSpPr>
        <p:spPr>
          <a:xfrm>
            <a:off x="520200" y="4531320"/>
            <a:ext cx="7345080" cy="1652760"/>
          </a:xfrm>
          <a:prstGeom prst="rect">
            <a:avLst/>
          </a:prstGeom>
          <a:noFill/>
          <a:ln>
            <a:noFill/>
          </a:ln>
        </p:spPr>
        <p:txBody>
          <a:bodyPr/>
          <a:lstStyle/>
          <a:p>
            <a:pPr marL="343080" indent="-342720">
              <a:lnSpc>
                <a:spcPct val="100000"/>
              </a:lnSpc>
              <a:buClr>
                <a:srgbClr val="404040"/>
              </a:buClr>
              <a:buFont typeface="Arial"/>
              <a:buChar char="•"/>
            </a:pPr>
            <a:r>
              <a:rPr lang="en-US" sz="2400" b="1" strike="noStrike" spc="-1">
                <a:solidFill>
                  <a:srgbClr val="800000"/>
                </a:solidFill>
                <a:uFill>
                  <a:solidFill>
                    <a:srgbClr val="FFFFFF"/>
                  </a:solidFill>
                </a:uFill>
                <a:latin typeface="Calisto MT"/>
              </a:rPr>
              <a:t>The Bottleneck is in technology</a:t>
            </a:r>
            <a:endParaRPr lang="en-US" sz="2400" b="0" strike="noStrike" spc="-1">
              <a:solidFill>
                <a:srgbClr val="404040"/>
              </a:solidFill>
              <a:uFill>
                <a:solidFill>
                  <a:srgbClr val="FFFFFF"/>
                </a:solidFill>
              </a:uFill>
              <a:latin typeface="Calisto MT"/>
            </a:endParaRPr>
          </a:p>
          <a:p>
            <a:pPr marL="579600" lvl="1" indent="-228240">
              <a:lnSpc>
                <a:spcPct val="100000"/>
              </a:lnSpc>
              <a:buClr>
                <a:srgbClr val="B0BCC1"/>
              </a:buClr>
              <a:buFont typeface="Arial"/>
              <a:buChar char="•"/>
            </a:pPr>
            <a:r>
              <a:rPr lang="en-US" sz="2200" b="0" strike="noStrike" spc="-1">
                <a:solidFill>
                  <a:srgbClr val="404040"/>
                </a:solidFill>
                <a:uFill>
                  <a:solidFill>
                    <a:srgbClr val="FFFFFF"/>
                  </a:solidFill>
                </a:uFill>
                <a:latin typeface="Calisto MT"/>
              </a:rPr>
              <a:t>New architecture, algorithms, techniques are needed</a:t>
            </a:r>
            <a:endParaRPr lang="en-US" sz="2000" b="0" strike="noStrike" spc="-1">
              <a:solidFill>
                <a:srgbClr val="404040"/>
              </a:solidFill>
              <a:uFill>
                <a:solidFill>
                  <a:srgbClr val="FFFFFF"/>
                </a:solidFill>
              </a:uFill>
              <a:latin typeface="Calisto MT"/>
            </a:endParaRPr>
          </a:p>
          <a:p>
            <a:pPr marL="343080" indent="-342720">
              <a:lnSpc>
                <a:spcPct val="100000"/>
              </a:lnSpc>
              <a:buClr>
                <a:srgbClr val="404040"/>
              </a:buClr>
              <a:buFont typeface="Arial"/>
              <a:buChar char="•"/>
            </a:pPr>
            <a:r>
              <a:rPr lang="en-US" sz="2400" b="1" strike="noStrike" spc="-1">
                <a:solidFill>
                  <a:srgbClr val="800000"/>
                </a:solidFill>
                <a:uFill>
                  <a:solidFill>
                    <a:srgbClr val="FFFFFF"/>
                  </a:solidFill>
                </a:uFill>
                <a:latin typeface="Calisto MT"/>
              </a:rPr>
              <a:t>Also in technical skills</a:t>
            </a:r>
            <a:endParaRPr lang="en-US" sz="2400" b="0" strike="noStrike" spc="-1">
              <a:solidFill>
                <a:srgbClr val="404040"/>
              </a:solidFill>
              <a:uFill>
                <a:solidFill>
                  <a:srgbClr val="FFFFFF"/>
                </a:solidFill>
              </a:uFill>
              <a:latin typeface="Calisto MT"/>
            </a:endParaRPr>
          </a:p>
          <a:p>
            <a:pPr marL="579600" lvl="1" indent="-228240">
              <a:lnSpc>
                <a:spcPct val="100000"/>
              </a:lnSpc>
              <a:buClr>
                <a:srgbClr val="B0BCC1"/>
              </a:buClr>
              <a:buFont typeface="Arial"/>
              <a:buChar char="•"/>
            </a:pPr>
            <a:r>
              <a:rPr lang="en-US" sz="2200" b="0" strike="noStrike" spc="-1">
                <a:solidFill>
                  <a:srgbClr val="404040"/>
                </a:solidFill>
                <a:uFill>
                  <a:solidFill>
                    <a:srgbClr val="FFFFFF"/>
                  </a:solidFill>
                </a:uFill>
                <a:latin typeface="Calisto MT"/>
              </a:rPr>
              <a:t>Experts in using the new technology and dealing with big data </a:t>
            </a:r>
            <a:endParaRPr lang="en-US" sz="2000" b="0" strike="noStrike" spc="-1">
              <a:solidFill>
                <a:srgbClr val="404040"/>
              </a:solidFill>
              <a:uFill>
                <a:solidFill>
                  <a:srgbClr val="FFFFFF"/>
                </a:solidFill>
              </a:uFill>
              <a:latin typeface="Calisto MT"/>
            </a:endParaRPr>
          </a:p>
        </p:txBody>
      </p:sp>
      <p:sp>
        <p:nvSpPr>
          <p:cNvPr id="174" name="TextShape 3"/>
          <p:cNvSpPr txBox="1"/>
          <p:nvPr/>
        </p:nvSpPr>
        <p:spPr>
          <a:xfrm>
            <a:off x="4191120" y="6356520"/>
            <a:ext cx="761760" cy="271080"/>
          </a:xfrm>
          <a:prstGeom prst="rect">
            <a:avLst/>
          </a:prstGeom>
          <a:noFill/>
          <a:ln>
            <a:noFill/>
          </a:ln>
        </p:spPr>
        <p:txBody>
          <a:bodyPr anchor="ctr"/>
          <a:lstStyle/>
          <a:p>
            <a:pPr algn="ctr">
              <a:lnSpc>
                <a:spcPct val="100000"/>
              </a:lnSpc>
            </a:pPr>
            <a:fld id="{B8F82ED1-312A-47B9-9D70-618E0355713D}" type="slidenum">
              <a:rPr lang="en-IN" sz="1200" b="0" strike="noStrike" spc="-1">
                <a:solidFill>
                  <a:srgbClr val="B0BCC1"/>
                </a:solidFill>
                <a:uFill>
                  <a:solidFill>
                    <a:srgbClr val="FFFFFF"/>
                  </a:solidFill>
                </a:uFill>
                <a:latin typeface="Calisto MT"/>
              </a:rPr>
              <a:pPr algn="ctr">
                <a:lnSpc>
                  <a:spcPct val="100000"/>
                </a:lnSpc>
              </a:pPr>
              <a:t>14</a:t>
            </a:fld>
            <a:endParaRPr lang="en-IN"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886320" y="2174400"/>
            <a:ext cx="7345080" cy="3931560"/>
          </a:xfrm>
          <a:prstGeom prst="rect">
            <a:avLst/>
          </a:prstGeom>
          <a:noFill/>
          <a:ln>
            <a:noFill/>
          </a:ln>
        </p:spPr>
        <p:txBody>
          <a:bodyPr/>
          <a:lstStyle/>
          <a:p>
            <a:pPr algn="ctr">
              <a:lnSpc>
                <a:spcPct val="100000"/>
              </a:lnSpc>
            </a:pPr>
            <a:endParaRPr lang="en-US" sz="2400" b="0" strike="noStrike" spc="-1">
              <a:solidFill>
                <a:srgbClr val="404040"/>
              </a:solidFill>
              <a:uFill>
                <a:solidFill>
                  <a:srgbClr val="FFFFFF"/>
                </a:solidFill>
              </a:uFill>
              <a:latin typeface="Calisto MT"/>
            </a:endParaRPr>
          </a:p>
          <a:p>
            <a:pPr algn="ctr">
              <a:lnSpc>
                <a:spcPct val="100000"/>
              </a:lnSpc>
            </a:pPr>
            <a:r>
              <a:rPr lang="en-US" sz="3200" b="1" strike="noStrike" spc="-1">
                <a:solidFill>
                  <a:srgbClr val="404040"/>
                </a:solidFill>
                <a:uFill>
                  <a:solidFill>
                    <a:srgbClr val="FFFFFF"/>
                  </a:solidFill>
                </a:uFill>
                <a:latin typeface="Calisto MT"/>
              </a:rPr>
              <a:t>What Technology Do We Have</a:t>
            </a:r>
            <a:endParaRPr lang="en-US" sz="2400" b="0" strike="noStrike" spc="-1">
              <a:solidFill>
                <a:srgbClr val="404040"/>
              </a:solidFill>
              <a:uFill>
                <a:solidFill>
                  <a:srgbClr val="FFFFFF"/>
                </a:solidFill>
              </a:uFill>
              <a:latin typeface="Calisto MT"/>
            </a:endParaRPr>
          </a:p>
          <a:p>
            <a:pPr algn="ctr">
              <a:lnSpc>
                <a:spcPct val="100000"/>
              </a:lnSpc>
            </a:pPr>
            <a:r>
              <a:rPr lang="en-US" sz="3200" b="1" strike="noStrike" spc="-1">
                <a:solidFill>
                  <a:srgbClr val="404040"/>
                </a:solidFill>
                <a:uFill>
                  <a:solidFill>
                    <a:srgbClr val="FFFFFF"/>
                  </a:solidFill>
                </a:uFill>
                <a:latin typeface="Calisto MT"/>
              </a:rPr>
              <a:t>For Big Data ??</a:t>
            </a:r>
            <a:endParaRPr lang="en-US" sz="2400" b="0" strike="noStrike" spc="-1">
              <a:solidFill>
                <a:srgbClr val="404040"/>
              </a:solidFill>
              <a:uFill>
                <a:solidFill>
                  <a:srgbClr val="FFFFFF"/>
                </a:solidFill>
              </a:uFill>
              <a:latin typeface="Calisto MT"/>
            </a:endParaRPr>
          </a:p>
        </p:txBody>
      </p:sp>
      <p:sp>
        <p:nvSpPr>
          <p:cNvPr id="176" name="TextShape 2"/>
          <p:cNvSpPr txBox="1"/>
          <p:nvPr/>
        </p:nvSpPr>
        <p:spPr>
          <a:xfrm>
            <a:off x="900000" y="244080"/>
            <a:ext cx="7345080" cy="1339560"/>
          </a:xfrm>
          <a:prstGeom prst="rect">
            <a:avLst/>
          </a:prstGeom>
          <a:noFill/>
          <a:ln>
            <a:noFill/>
          </a:ln>
        </p:spPr>
        <p:txBody>
          <a:bodyPr anchor="ctr"/>
          <a:lstStyle/>
          <a:p>
            <a:endParaRPr lang="en-US" sz="1800" b="0" strike="noStrike" spc="-1">
              <a:solidFill>
                <a:srgbClr val="000000"/>
              </a:solidFill>
              <a:uFill>
                <a:solidFill>
                  <a:srgbClr val="FFFFFF"/>
                </a:solidFill>
              </a:uFill>
              <a:latin typeface="Calisto MT"/>
            </a:endParaRPr>
          </a:p>
        </p:txBody>
      </p:sp>
      <p:sp>
        <p:nvSpPr>
          <p:cNvPr id="177" name="TextShape 3"/>
          <p:cNvSpPr txBox="1"/>
          <p:nvPr/>
        </p:nvSpPr>
        <p:spPr>
          <a:xfrm>
            <a:off x="4191120" y="6356520"/>
            <a:ext cx="761760" cy="271080"/>
          </a:xfrm>
          <a:prstGeom prst="rect">
            <a:avLst/>
          </a:prstGeom>
          <a:noFill/>
          <a:ln>
            <a:noFill/>
          </a:ln>
        </p:spPr>
        <p:txBody>
          <a:bodyPr anchor="ctr"/>
          <a:lstStyle/>
          <a:p>
            <a:pPr algn="ctr">
              <a:lnSpc>
                <a:spcPct val="100000"/>
              </a:lnSpc>
            </a:pPr>
            <a:fld id="{89D3AF33-6175-4334-9377-7999EDB364D2}" type="slidenum">
              <a:rPr lang="en-IN" sz="1200" b="0" strike="noStrike" spc="-1">
                <a:solidFill>
                  <a:srgbClr val="B0BCC1"/>
                </a:solidFill>
                <a:uFill>
                  <a:solidFill>
                    <a:srgbClr val="FFFFFF"/>
                  </a:solidFill>
                </a:uFill>
                <a:latin typeface="Calisto MT"/>
              </a:rPr>
              <a:pPr algn="ctr">
                <a:lnSpc>
                  <a:spcPct val="100000"/>
                </a:lnSpc>
              </a:pPr>
              <a:t>15</a:t>
            </a:fld>
            <a:endParaRPr lang="en-IN"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900000" y="244080"/>
            <a:ext cx="7345080" cy="1339560"/>
          </a:xfrm>
          <a:prstGeom prst="rect">
            <a:avLst/>
          </a:prstGeom>
          <a:noFill/>
          <a:ln>
            <a:noFill/>
          </a:ln>
        </p:spPr>
        <p:txBody>
          <a:bodyPr anchor="ctr"/>
          <a:lstStyle/>
          <a:p>
            <a:endParaRPr lang="en-US" sz="1800" b="0" strike="noStrike" spc="-1">
              <a:solidFill>
                <a:srgbClr val="000000"/>
              </a:solidFill>
              <a:uFill>
                <a:solidFill>
                  <a:srgbClr val="FFFFFF"/>
                </a:solidFill>
              </a:uFill>
              <a:latin typeface="Calisto MT"/>
            </a:endParaRPr>
          </a:p>
        </p:txBody>
      </p:sp>
      <p:pic>
        <p:nvPicPr>
          <p:cNvPr id="179" name="Picture 3"/>
          <p:cNvPicPr/>
          <p:nvPr/>
        </p:nvPicPr>
        <p:blipFill>
          <a:blip r:embed="rId2"/>
          <a:stretch/>
        </p:blipFill>
        <p:spPr>
          <a:xfrm>
            <a:off x="0" y="0"/>
            <a:ext cx="9143640" cy="6857640"/>
          </a:xfrm>
          <a:prstGeom prst="rect">
            <a:avLst/>
          </a:prstGeom>
          <a:ln>
            <a:noFill/>
          </a:ln>
        </p:spPr>
      </p:pic>
      <p:sp>
        <p:nvSpPr>
          <p:cNvPr id="180" name="TextShape 2"/>
          <p:cNvSpPr txBox="1"/>
          <p:nvPr/>
        </p:nvSpPr>
        <p:spPr>
          <a:xfrm>
            <a:off x="4191120" y="6356520"/>
            <a:ext cx="761760" cy="271080"/>
          </a:xfrm>
          <a:prstGeom prst="rect">
            <a:avLst/>
          </a:prstGeom>
          <a:noFill/>
          <a:ln>
            <a:noFill/>
          </a:ln>
        </p:spPr>
        <p:txBody>
          <a:bodyPr anchor="ctr"/>
          <a:lstStyle/>
          <a:p>
            <a:pPr algn="ctr">
              <a:lnSpc>
                <a:spcPct val="100000"/>
              </a:lnSpc>
            </a:pPr>
            <a:fld id="{0384CBC9-CD07-4030-A93E-8084E25B67ED}" type="slidenum">
              <a:rPr lang="en-IN" sz="1200" b="0" strike="noStrike" spc="-1">
                <a:solidFill>
                  <a:srgbClr val="B0BCC1"/>
                </a:solidFill>
                <a:uFill>
                  <a:solidFill>
                    <a:srgbClr val="FFFFFF"/>
                  </a:solidFill>
                </a:uFill>
                <a:latin typeface="Calisto MT"/>
              </a:rPr>
              <a:pPr algn="ctr">
                <a:lnSpc>
                  <a:spcPct val="100000"/>
                </a:lnSpc>
              </a:pPr>
              <a:t>16</a:t>
            </a:fld>
            <a:endParaRPr lang="en-IN"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4800" b="0" strike="noStrike" spc="-1">
                <a:solidFill>
                  <a:srgbClr val="404040"/>
                </a:solidFill>
                <a:uFill>
                  <a:solidFill>
                    <a:srgbClr val="FFFFFF"/>
                  </a:solidFill>
                </a:uFill>
                <a:latin typeface="Calisto MT"/>
              </a:rPr>
              <a:t>Big Data Technology</a:t>
            </a:r>
            <a:endParaRPr lang="en-US" sz="1800" b="0" strike="noStrike" spc="-1">
              <a:solidFill>
                <a:srgbClr val="000000"/>
              </a:solidFill>
              <a:uFill>
                <a:solidFill>
                  <a:srgbClr val="FFFFFF"/>
                </a:solidFill>
              </a:uFill>
              <a:latin typeface="Calisto MT"/>
            </a:endParaRPr>
          </a:p>
        </p:txBody>
      </p:sp>
      <p:pic>
        <p:nvPicPr>
          <p:cNvPr id="182" name="Picture 4"/>
          <p:cNvPicPr/>
          <p:nvPr/>
        </p:nvPicPr>
        <p:blipFill>
          <a:blip r:embed="rId2"/>
          <a:stretch/>
        </p:blipFill>
        <p:spPr>
          <a:xfrm>
            <a:off x="320400" y="1584000"/>
            <a:ext cx="8542080" cy="4884480"/>
          </a:xfrm>
          <a:prstGeom prst="rect">
            <a:avLst/>
          </a:prstGeom>
          <a:ln>
            <a:noFill/>
          </a:ln>
        </p:spPr>
      </p:pic>
      <p:sp>
        <p:nvSpPr>
          <p:cNvPr id="183" name="TextShape 2"/>
          <p:cNvSpPr txBox="1"/>
          <p:nvPr/>
        </p:nvSpPr>
        <p:spPr>
          <a:xfrm>
            <a:off x="4191120" y="6356520"/>
            <a:ext cx="761760" cy="271080"/>
          </a:xfrm>
          <a:prstGeom prst="rect">
            <a:avLst/>
          </a:prstGeom>
          <a:noFill/>
          <a:ln>
            <a:noFill/>
          </a:ln>
        </p:spPr>
        <p:txBody>
          <a:bodyPr anchor="ctr"/>
          <a:lstStyle/>
          <a:p>
            <a:pPr algn="ctr">
              <a:lnSpc>
                <a:spcPct val="100000"/>
              </a:lnSpc>
            </a:pPr>
            <a:fld id="{9A451704-97C2-4EB4-896C-AA925C32E48D}" type="slidenum">
              <a:rPr lang="en-IN" sz="1200" b="0" strike="noStrike" spc="-1">
                <a:solidFill>
                  <a:srgbClr val="B0BCC1"/>
                </a:solidFill>
                <a:uFill>
                  <a:solidFill>
                    <a:srgbClr val="FFFFFF"/>
                  </a:solidFill>
                </a:uFill>
                <a:latin typeface="Calisto MT"/>
              </a:rPr>
              <a:pPr algn="ctr">
                <a:lnSpc>
                  <a:spcPct val="100000"/>
                </a:lnSpc>
              </a:pPr>
              <a:t>17</a:t>
            </a:fld>
            <a:endParaRPr lang="en-IN"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191120" y="6356520"/>
            <a:ext cx="761760" cy="271080"/>
          </a:xfrm>
          <a:prstGeom prst="rect">
            <a:avLst/>
          </a:prstGeom>
          <a:noFill/>
          <a:ln>
            <a:noFill/>
          </a:ln>
        </p:spPr>
        <p:txBody>
          <a:bodyPr anchor="ctr"/>
          <a:lstStyle/>
          <a:p>
            <a:pPr algn="ctr">
              <a:lnSpc>
                <a:spcPct val="100000"/>
              </a:lnSpc>
            </a:pPr>
            <a:fld id="{4B3D1A2A-8376-4FB3-9E3E-73828CB32BB6}" type="slidenum">
              <a:rPr lang="en-IN" sz="1200" b="0" strike="noStrike" spc="-1">
                <a:solidFill>
                  <a:srgbClr val="B0BCC1"/>
                </a:solidFill>
                <a:uFill>
                  <a:solidFill>
                    <a:srgbClr val="FFFFFF"/>
                  </a:solidFill>
                </a:uFill>
                <a:latin typeface="Calisto MT"/>
              </a:rPr>
              <a:pPr algn="ctr">
                <a:lnSpc>
                  <a:spcPct val="100000"/>
                </a:lnSpc>
              </a:pPr>
              <a:t>18</a:t>
            </a:fld>
            <a:endParaRPr lang="en-IN" sz="1400" b="0" strike="noStrike" spc="-1">
              <a:solidFill>
                <a:srgbClr val="000000"/>
              </a:solidFill>
              <a:uFill>
                <a:solidFill>
                  <a:srgbClr val="FFFFFF"/>
                </a:solidFill>
              </a:uFill>
              <a:latin typeface="Times New Roman"/>
            </a:endParaRPr>
          </a:p>
        </p:txBody>
      </p:sp>
      <p:sp>
        <p:nvSpPr>
          <p:cNvPr id="185" name="TextShape 2"/>
          <p:cNvSpPr txBox="1"/>
          <p:nvPr/>
        </p:nvSpPr>
        <p:spPr>
          <a:xfrm>
            <a:off x="729720" y="2706120"/>
            <a:ext cx="7758360" cy="2548800"/>
          </a:xfrm>
          <a:prstGeom prst="rect">
            <a:avLst/>
          </a:prstGeom>
          <a:noFill/>
          <a:ln>
            <a:noFill/>
          </a:ln>
        </p:spPr>
        <p:txBody>
          <a:bodyPr anchor="ctr"/>
          <a:lstStyle/>
          <a:p>
            <a:pPr algn="ctr">
              <a:lnSpc>
                <a:spcPct val="100000"/>
              </a:lnSpc>
            </a:pPr>
            <a:r>
              <a:rPr lang="en-US" sz="6000" b="0" strike="noStrike" spc="-1">
                <a:solidFill>
                  <a:srgbClr val="404040"/>
                </a:solidFill>
                <a:uFill>
                  <a:solidFill>
                    <a:srgbClr val="FFFFFF"/>
                  </a:solidFill>
                </a:uFill>
                <a:latin typeface="Calisto MT"/>
              </a:rPr>
              <a:t>
Google file system
</a:t>
            </a:r>
            <a:endParaRPr lang="en-US" sz="1800" b="0" strike="noStrike" spc="-1">
              <a:solidFill>
                <a:srgbClr val="000000"/>
              </a:solidFill>
              <a:uFill>
                <a:solidFill>
                  <a:srgbClr val="FFFFFF"/>
                </a:solidFill>
              </a:uFill>
              <a:latin typeface="Calisto M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191120" y="6356520"/>
            <a:ext cx="761760" cy="271080"/>
          </a:xfrm>
          <a:prstGeom prst="rect">
            <a:avLst/>
          </a:prstGeom>
          <a:noFill/>
          <a:ln>
            <a:noFill/>
          </a:ln>
        </p:spPr>
        <p:txBody>
          <a:bodyPr anchor="ctr"/>
          <a:lstStyle/>
          <a:p>
            <a:pPr algn="ctr">
              <a:lnSpc>
                <a:spcPct val="100000"/>
              </a:lnSpc>
            </a:pPr>
            <a:fld id="{4B3D1A2A-8376-4FB3-9E3E-73828CB32BB6}" type="slidenum">
              <a:rPr lang="en-IN" sz="1200" b="0" strike="noStrike" spc="-1">
                <a:solidFill>
                  <a:srgbClr val="B0BCC1"/>
                </a:solidFill>
                <a:uFill>
                  <a:solidFill>
                    <a:srgbClr val="FFFFFF"/>
                  </a:solidFill>
                </a:uFill>
                <a:latin typeface="Calisto MT"/>
              </a:rPr>
              <a:pPr algn="ctr">
                <a:lnSpc>
                  <a:spcPct val="100000"/>
                </a:lnSpc>
              </a:pPr>
              <a:t>19</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609600" y="609600"/>
            <a:ext cx="8001000" cy="584775"/>
          </a:xfrm>
          <a:prstGeom prst="rect">
            <a:avLst/>
          </a:prstGeom>
          <a:noFill/>
        </p:spPr>
        <p:txBody>
          <a:bodyPr wrap="square" rtlCol="0">
            <a:spAutoFit/>
          </a:bodyPr>
          <a:lstStyle/>
          <a:p>
            <a:pPr algn="ctr"/>
            <a:r>
              <a:rPr lang="en-US" sz="3200" spc="-1" dirty="0" smtClean="0">
                <a:solidFill>
                  <a:srgbClr val="000000"/>
                </a:solidFill>
                <a:uFill>
                  <a:solidFill>
                    <a:srgbClr val="FFFFFF"/>
                  </a:solidFill>
                </a:uFill>
                <a:latin typeface="Calisto MT"/>
              </a:rPr>
              <a:t>File System</a:t>
            </a:r>
            <a:endParaRPr lang="en-US" sz="3200" spc="-1" dirty="0">
              <a:solidFill>
                <a:srgbClr val="000000"/>
              </a:solidFill>
              <a:uFill>
                <a:solidFill>
                  <a:srgbClr val="FFFFFF"/>
                </a:solidFill>
              </a:uFill>
              <a:latin typeface="Calisto MT"/>
            </a:endParaRPr>
          </a:p>
        </p:txBody>
      </p:sp>
      <p:sp>
        <p:nvSpPr>
          <p:cNvPr id="5" name="Rectangle 4"/>
          <p:cNvSpPr/>
          <p:nvPr/>
        </p:nvSpPr>
        <p:spPr>
          <a:xfrm>
            <a:off x="457200" y="1828800"/>
            <a:ext cx="8229600" cy="4685898"/>
          </a:xfrm>
          <a:prstGeom prst="rect">
            <a:avLst/>
          </a:prstGeom>
        </p:spPr>
        <p:txBody>
          <a:bodyPr wrap="square">
            <a:spAutoFit/>
          </a:bodyPr>
          <a:lstStyle/>
          <a:p>
            <a:pPr marL="392113" indent="-293688" algn="just" defTabSz="414338">
              <a:spcBef>
                <a:spcPct val="50000"/>
              </a:spcBef>
              <a:buClr>
                <a:srgbClr val="CC0000"/>
              </a:buClr>
              <a:buFont typeface="Arial" pitchFamily="34" charset="0"/>
              <a:buChar char="•"/>
            </a:pPr>
            <a:r>
              <a:rPr lang="en-US" b="1" dirty="0" smtClean="0">
                <a:latin typeface="Times New Roman" pitchFamily="18" charset="0"/>
                <a:cs typeface="Times New Roman" pitchFamily="18" charset="0"/>
              </a:rPr>
              <a:t>File system is a method for storing and organizing computer files. </a:t>
            </a:r>
          </a:p>
          <a:p>
            <a:pPr marL="392113" indent="-293688" algn="just" defTabSz="414338">
              <a:spcBef>
                <a:spcPct val="50000"/>
              </a:spcBef>
              <a:buClr>
                <a:srgbClr val="CC0000"/>
              </a:buClr>
              <a:buFont typeface="Arial" pitchFamily="34" charset="0"/>
              <a:buChar char="•"/>
            </a:pPr>
            <a:r>
              <a:rPr lang="en-US" b="1" dirty="0" smtClean="0">
                <a:latin typeface="Times New Roman" pitchFamily="18" charset="0"/>
                <a:cs typeface="Times New Roman" pitchFamily="18" charset="0"/>
              </a:rPr>
              <a:t>Most file systems make use of an underlying data storage device such as  Hard Disks that offers access to an array of fixed-size blocks which is the smallest logical amount of disk space that can be allocated to hold a file.</a:t>
            </a:r>
          </a:p>
          <a:p>
            <a:pPr marL="392113" indent="-293688" algn="just" defTabSz="414338">
              <a:spcBef>
                <a:spcPct val="50000"/>
              </a:spcBef>
              <a:buClr>
                <a:srgbClr val="CC0000"/>
              </a:buClr>
              <a:buFont typeface="Arial" pitchFamily="34" charset="0"/>
              <a:buChar char="•"/>
            </a:pPr>
            <a:r>
              <a:rPr lang="en-US" b="1" dirty="0" smtClean="0">
                <a:latin typeface="Times New Roman" pitchFamily="18" charset="0"/>
                <a:cs typeface="Times New Roman" pitchFamily="18" charset="0"/>
              </a:rPr>
              <a:t>File systems typically have directories which associate file names with files, usually by connecting the file name to an index in a file allocation table of some sort, such as the FAT in a DOS file system, or an </a:t>
            </a:r>
            <a:r>
              <a:rPr lang="en-US" b="1" dirty="0" err="1" smtClean="0">
                <a:latin typeface="Times New Roman" pitchFamily="18" charset="0"/>
                <a:cs typeface="Times New Roman" pitchFamily="18" charset="0"/>
              </a:rPr>
              <a:t>inode</a:t>
            </a:r>
            <a:r>
              <a:rPr lang="en-US" b="1" dirty="0" smtClean="0">
                <a:latin typeface="Times New Roman" pitchFamily="18" charset="0"/>
                <a:cs typeface="Times New Roman" pitchFamily="18" charset="0"/>
              </a:rPr>
              <a:t> in a Unix-like file system. </a:t>
            </a:r>
          </a:p>
          <a:p>
            <a:pPr marL="392113" indent="-293688" algn="just" defTabSz="414338">
              <a:spcBef>
                <a:spcPct val="50000"/>
              </a:spcBef>
              <a:buClr>
                <a:srgbClr val="CC0000"/>
              </a:buClr>
              <a:buFont typeface="Arial" pitchFamily="34" charset="0"/>
              <a:buChar char="•"/>
            </a:pPr>
            <a:r>
              <a:rPr lang="en-US" b="1" dirty="0" smtClean="0">
                <a:latin typeface="Times New Roman" pitchFamily="18" charset="0"/>
                <a:cs typeface="Times New Roman" pitchFamily="18" charset="0"/>
              </a:rPr>
              <a:t>File names are simple strings, and per-file Metadata is maintained which is the bookkeeping information, typically associated with each file within a file system. </a:t>
            </a:r>
          </a:p>
          <a:p>
            <a:pPr marL="392113" indent="-293688" algn="just" defTabSz="414338">
              <a:spcBef>
                <a:spcPct val="50000"/>
              </a:spcBef>
              <a:buClr>
                <a:srgbClr val="CC0000"/>
              </a:buClr>
              <a:buFont typeface="Arial" pitchFamily="34" charset="0"/>
              <a:buChar char="•"/>
            </a:pPr>
            <a:r>
              <a:rPr lang="en-US" b="1" dirty="0" smtClean="0">
                <a:latin typeface="Times New Roman" pitchFamily="18" charset="0"/>
                <a:cs typeface="Times New Roman" pitchFamily="18" charset="0"/>
              </a:rPr>
              <a:t>Metadata could contain file attributes such as file size, data and time of creation or modification of the file, owner of the file, access permissions etc.</a:t>
            </a:r>
          </a:p>
          <a:p>
            <a:pPr marL="392113" indent="-293688" algn="just" defTabSz="414338">
              <a:spcBef>
                <a:spcPct val="50000"/>
              </a:spcBef>
              <a:buClr>
                <a:srgbClr val="CC0000"/>
              </a:buClr>
              <a:buFont typeface="Arial" pitchFamily="34" charset="0"/>
              <a:buChar char="•"/>
            </a:pPr>
            <a:endParaRPr lang="en-US" sz="19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4800" b="0" strike="noStrike" spc="-1">
                <a:solidFill>
                  <a:srgbClr val="404040"/>
                </a:solidFill>
                <a:uFill>
                  <a:solidFill>
                    <a:srgbClr val="FFFFFF"/>
                  </a:solidFill>
                </a:uFill>
                <a:latin typeface="Calisto MT"/>
              </a:rPr>
              <a:t>Introduction to Big Data</a:t>
            </a:r>
            <a:endParaRPr lang="en-US" sz="1800" b="0" strike="noStrike" spc="-1">
              <a:solidFill>
                <a:srgbClr val="000000"/>
              </a:solidFill>
              <a:uFill>
                <a:solidFill>
                  <a:srgbClr val="FFFFFF"/>
                </a:solidFill>
              </a:uFill>
              <a:latin typeface="Calisto MT"/>
            </a:endParaRPr>
          </a:p>
        </p:txBody>
      </p:sp>
      <p:sp>
        <p:nvSpPr>
          <p:cNvPr id="90" name="TextShape 2"/>
          <p:cNvSpPr txBox="1"/>
          <p:nvPr/>
        </p:nvSpPr>
        <p:spPr>
          <a:xfrm>
            <a:off x="900000" y="2133720"/>
            <a:ext cx="7345080" cy="3931560"/>
          </a:xfrm>
          <a:prstGeom prst="rect">
            <a:avLst/>
          </a:prstGeom>
          <a:noFill/>
          <a:ln>
            <a:noFill/>
          </a:ln>
        </p:spPr>
        <p:txBody>
          <a:bodyPr/>
          <a:lstStyle/>
          <a:p>
            <a:pPr algn="ctr">
              <a:lnSpc>
                <a:spcPct val="100000"/>
              </a:lnSpc>
            </a:pPr>
            <a:endParaRPr lang="en-US" sz="2400" b="0" strike="noStrike" spc="-1">
              <a:solidFill>
                <a:srgbClr val="404040"/>
              </a:solidFill>
              <a:uFill>
                <a:solidFill>
                  <a:srgbClr val="FFFFFF"/>
                </a:solidFill>
              </a:uFill>
              <a:latin typeface="Calisto MT"/>
            </a:endParaRPr>
          </a:p>
          <a:p>
            <a:pPr algn="ctr">
              <a:lnSpc>
                <a:spcPct val="100000"/>
              </a:lnSpc>
            </a:pPr>
            <a:r>
              <a:rPr lang="en-US" sz="3200" b="1" i="1" strike="noStrike" spc="-1">
                <a:solidFill>
                  <a:srgbClr val="0000FF"/>
                </a:solidFill>
                <a:uFill>
                  <a:solidFill>
                    <a:srgbClr val="FFFFFF"/>
                  </a:solidFill>
                </a:uFill>
                <a:latin typeface="Calisto MT"/>
              </a:rPr>
              <a:t>What is Big Data?</a:t>
            </a:r>
            <a:endParaRPr lang="en-US" sz="2400" b="0" strike="noStrike" spc="-1">
              <a:solidFill>
                <a:srgbClr val="404040"/>
              </a:solidFill>
              <a:uFill>
                <a:solidFill>
                  <a:srgbClr val="FFFFFF"/>
                </a:solidFill>
              </a:uFill>
              <a:latin typeface="Calisto MT"/>
            </a:endParaRPr>
          </a:p>
          <a:p>
            <a:pPr algn="ctr">
              <a:lnSpc>
                <a:spcPct val="100000"/>
              </a:lnSpc>
            </a:pPr>
            <a:r>
              <a:rPr lang="en-US" sz="3200" b="1" i="1" strike="noStrike" spc="-1">
                <a:solidFill>
                  <a:srgbClr val="0000FF"/>
                </a:solidFill>
                <a:uFill>
                  <a:solidFill>
                    <a:srgbClr val="FFFFFF"/>
                  </a:solidFill>
                </a:uFill>
                <a:latin typeface="Calisto MT"/>
              </a:rPr>
              <a:t>What makes data, “Big” Data?</a:t>
            </a:r>
            <a:endParaRPr lang="en-US" sz="2400" b="0" strike="noStrike" spc="-1">
              <a:solidFill>
                <a:srgbClr val="404040"/>
              </a:solidFill>
              <a:uFill>
                <a:solidFill>
                  <a:srgbClr val="FFFFFF"/>
                </a:solidFill>
              </a:uFill>
              <a:latin typeface="Calisto MT"/>
            </a:endParaRPr>
          </a:p>
        </p:txBody>
      </p:sp>
      <p:sp>
        <p:nvSpPr>
          <p:cNvPr id="91" name="TextShape 3"/>
          <p:cNvSpPr txBox="1"/>
          <p:nvPr/>
        </p:nvSpPr>
        <p:spPr>
          <a:xfrm>
            <a:off x="4191120" y="6356520"/>
            <a:ext cx="761760" cy="271080"/>
          </a:xfrm>
          <a:prstGeom prst="rect">
            <a:avLst/>
          </a:prstGeom>
          <a:noFill/>
          <a:ln>
            <a:noFill/>
          </a:ln>
        </p:spPr>
        <p:txBody>
          <a:bodyPr anchor="ctr"/>
          <a:lstStyle/>
          <a:p>
            <a:pPr algn="ctr">
              <a:lnSpc>
                <a:spcPct val="100000"/>
              </a:lnSpc>
            </a:pPr>
            <a:fld id="{A9ACE196-F347-40D2-8FF7-4CD606D5BFBF}" type="slidenum">
              <a:rPr lang="en-IN" sz="1200" b="0" strike="noStrike" spc="-1">
                <a:solidFill>
                  <a:srgbClr val="B0BCC1"/>
                </a:solidFill>
                <a:uFill>
                  <a:solidFill>
                    <a:srgbClr val="FFFFFF"/>
                  </a:solidFill>
                </a:uFill>
                <a:latin typeface="Calisto MT"/>
              </a:rPr>
              <a:pPr algn="ctr">
                <a:lnSpc>
                  <a:spcPct val="100000"/>
                </a:lnSpc>
              </a:pPr>
              <a:t>2</a:t>
            </a:fld>
            <a:endParaRPr lang="en-IN"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191120" y="6356520"/>
            <a:ext cx="761760" cy="271080"/>
          </a:xfrm>
          <a:prstGeom prst="rect">
            <a:avLst/>
          </a:prstGeom>
          <a:noFill/>
          <a:ln>
            <a:noFill/>
          </a:ln>
        </p:spPr>
        <p:txBody>
          <a:bodyPr anchor="ctr"/>
          <a:lstStyle/>
          <a:p>
            <a:pPr algn="ctr">
              <a:lnSpc>
                <a:spcPct val="100000"/>
              </a:lnSpc>
            </a:pPr>
            <a:fld id="{4B3D1A2A-8376-4FB3-9E3E-73828CB32BB6}" type="slidenum">
              <a:rPr lang="en-IN" sz="1200" b="0" strike="noStrike" spc="-1">
                <a:solidFill>
                  <a:srgbClr val="B0BCC1"/>
                </a:solidFill>
                <a:uFill>
                  <a:solidFill>
                    <a:srgbClr val="FFFFFF"/>
                  </a:solidFill>
                </a:uFill>
                <a:latin typeface="Calisto MT"/>
              </a:rPr>
              <a:pPr algn="ctr">
                <a:lnSpc>
                  <a:spcPct val="100000"/>
                </a:lnSpc>
              </a:pPr>
              <a:t>20</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609600" y="609600"/>
            <a:ext cx="8001000" cy="584775"/>
          </a:xfrm>
          <a:prstGeom prst="rect">
            <a:avLst/>
          </a:prstGeom>
          <a:noFill/>
        </p:spPr>
        <p:txBody>
          <a:bodyPr wrap="square" rtlCol="0">
            <a:spAutoFit/>
          </a:bodyPr>
          <a:lstStyle/>
          <a:p>
            <a:pPr algn="ctr"/>
            <a:r>
              <a:rPr lang="en-US" sz="3200" spc="-1" dirty="0" smtClean="0">
                <a:solidFill>
                  <a:srgbClr val="000000"/>
                </a:solidFill>
                <a:uFill>
                  <a:solidFill>
                    <a:srgbClr val="FFFFFF"/>
                  </a:solidFill>
                </a:uFill>
                <a:latin typeface="Calisto MT"/>
              </a:rPr>
              <a:t>Types of File System</a:t>
            </a:r>
            <a:endParaRPr lang="en-US" sz="3200" spc="-1" dirty="0">
              <a:solidFill>
                <a:srgbClr val="000000"/>
              </a:solidFill>
              <a:uFill>
                <a:solidFill>
                  <a:srgbClr val="FFFFFF"/>
                </a:solidFill>
              </a:uFill>
              <a:latin typeface="Calisto MT"/>
            </a:endParaRPr>
          </a:p>
        </p:txBody>
      </p:sp>
      <p:sp>
        <p:nvSpPr>
          <p:cNvPr id="5" name="Rectangle 4"/>
          <p:cNvSpPr/>
          <p:nvPr/>
        </p:nvSpPr>
        <p:spPr>
          <a:xfrm>
            <a:off x="457200" y="1828800"/>
            <a:ext cx="8229600" cy="4339650"/>
          </a:xfrm>
          <a:prstGeom prst="rect">
            <a:avLst/>
          </a:prstGeom>
        </p:spPr>
        <p:txBody>
          <a:bodyPr wrap="square">
            <a:spAutoFit/>
          </a:bodyPr>
          <a:lstStyle/>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File system types can be classified into disk file systems, network file systems and flash file systems.</a:t>
            </a:r>
          </a:p>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A disk file system is a file system designed for the storage of files on a data storage device, most commonly a disk drive e.g. FAT, NTFS, etx2, ext3 etc.</a:t>
            </a:r>
          </a:p>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A network file system is a file system that acts as a client for a remote file access protocol, providing access to files on a server e.g. NFS, SMB etc.</a:t>
            </a:r>
          </a:p>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A flash file system is a file system designed for storing files on flash memory devices.</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191120" y="6356520"/>
            <a:ext cx="761760" cy="271080"/>
          </a:xfrm>
          <a:prstGeom prst="rect">
            <a:avLst/>
          </a:prstGeom>
          <a:noFill/>
          <a:ln>
            <a:noFill/>
          </a:ln>
        </p:spPr>
        <p:txBody>
          <a:bodyPr anchor="ctr"/>
          <a:lstStyle/>
          <a:p>
            <a:pPr algn="ctr">
              <a:lnSpc>
                <a:spcPct val="100000"/>
              </a:lnSpc>
            </a:pPr>
            <a:fld id="{4B3D1A2A-8376-4FB3-9E3E-73828CB32BB6}" type="slidenum">
              <a:rPr lang="en-IN" sz="1200" b="0" strike="noStrike" spc="-1">
                <a:solidFill>
                  <a:srgbClr val="B0BCC1"/>
                </a:solidFill>
                <a:uFill>
                  <a:solidFill>
                    <a:srgbClr val="FFFFFF"/>
                  </a:solidFill>
                </a:uFill>
                <a:latin typeface="Calisto MT"/>
              </a:rPr>
              <a:pPr algn="ctr">
                <a:lnSpc>
                  <a:spcPct val="100000"/>
                </a:lnSpc>
              </a:pPr>
              <a:t>21</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609600" y="609600"/>
            <a:ext cx="8001000" cy="584775"/>
          </a:xfrm>
          <a:prstGeom prst="rect">
            <a:avLst/>
          </a:prstGeom>
          <a:noFill/>
        </p:spPr>
        <p:txBody>
          <a:bodyPr wrap="square" rtlCol="0">
            <a:spAutoFit/>
          </a:bodyPr>
          <a:lstStyle/>
          <a:p>
            <a:pPr algn="ctr"/>
            <a:r>
              <a:rPr lang="en-US" sz="3200" spc="-1" dirty="0" smtClean="0">
                <a:solidFill>
                  <a:srgbClr val="000000"/>
                </a:solidFill>
                <a:uFill>
                  <a:solidFill>
                    <a:srgbClr val="FFFFFF"/>
                  </a:solidFill>
                </a:uFill>
                <a:latin typeface="Calisto MT"/>
              </a:rPr>
              <a:t>File System &amp; OS</a:t>
            </a:r>
            <a:endParaRPr lang="en-US" sz="3200" spc="-1" dirty="0">
              <a:solidFill>
                <a:srgbClr val="000000"/>
              </a:solidFill>
              <a:uFill>
                <a:solidFill>
                  <a:srgbClr val="FFFFFF"/>
                </a:solidFill>
              </a:uFill>
              <a:latin typeface="Calisto MT"/>
            </a:endParaRPr>
          </a:p>
        </p:txBody>
      </p:sp>
      <p:sp>
        <p:nvSpPr>
          <p:cNvPr id="5" name="Rectangle 4"/>
          <p:cNvSpPr/>
          <p:nvPr/>
        </p:nvSpPr>
        <p:spPr>
          <a:xfrm>
            <a:off x="457200" y="1828800"/>
            <a:ext cx="8229600" cy="4487382"/>
          </a:xfrm>
          <a:prstGeom prst="rect">
            <a:avLst/>
          </a:prstGeom>
        </p:spPr>
        <p:txBody>
          <a:bodyPr wrap="square">
            <a:spAutoFit/>
          </a:bodyPr>
          <a:lstStyle/>
          <a:p>
            <a:pPr marL="392113" indent="-293688" algn="just" defTabSz="414338">
              <a:lnSpc>
                <a:spcPct val="90000"/>
              </a:lnSpc>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Operating systems provide a file system, as a file system is an integral part of any modern operating system.</a:t>
            </a:r>
            <a:r>
              <a:rPr lang="en-US" sz="2400" dirty="0" smtClean="0">
                <a:latin typeface="Times New Roman" pitchFamily="18" charset="0"/>
                <a:cs typeface="Times New Roman" pitchFamily="18" charset="0"/>
              </a:rPr>
              <a:t> </a:t>
            </a:r>
          </a:p>
          <a:p>
            <a:pPr marL="392113" indent="-293688" algn="just" defTabSz="414338">
              <a:lnSpc>
                <a:spcPct val="90000"/>
              </a:lnSpc>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Windows Operating system supports FAT and NTFS File Systems</a:t>
            </a:r>
          </a:p>
          <a:p>
            <a:pPr marL="392113" indent="-293688" algn="just" defTabSz="414338">
              <a:lnSpc>
                <a:spcPct val="90000"/>
              </a:lnSpc>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Linux popularly supports ext2 and ext3 File Systems</a:t>
            </a:r>
          </a:p>
          <a:p>
            <a:pPr marL="392113" indent="-293688" algn="just" defTabSz="414338">
              <a:lnSpc>
                <a:spcPct val="90000"/>
              </a:lnSpc>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Other flavors of Operating Systems may support other File Systems like UFS in many UNIX Operating Systems and HFS in MAC OS X.</a:t>
            </a:r>
          </a:p>
          <a:p>
            <a:pPr marL="392113" indent="-293688" algn="just" defTabSz="414338">
              <a:lnSpc>
                <a:spcPct val="90000"/>
              </a:lnSpc>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All Operating Systems provide a user interface like Command Line (CLI) or File Browser to access and manage File System information.</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191120" y="6356520"/>
            <a:ext cx="761760" cy="271080"/>
          </a:xfrm>
          <a:prstGeom prst="rect">
            <a:avLst/>
          </a:prstGeom>
          <a:noFill/>
          <a:ln>
            <a:noFill/>
          </a:ln>
        </p:spPr>
        <p:txBody>
          <a:bodyPr anchor="ctr"/>
          <a:lstStyle/>
          <a:p>
            <a:pPr algn="ctr">
              <a:lnSpc>
                <a:spcPct val="100000"/>
              </a:lnSpc>
            </a:pPr>
            <a:fld id="{4B3D1A2A-8376-4FB3-9E3E-73828CB32BB6}" type="slidenum">
              <a:rPr lang="en-IN" sz="1200" b="0" strike="noStrike" spc="-1">
                <a:solidFill>
                  <a:srgbClr val="B0BCC1"/>
                </a:solidFill>
                <a:uFill>
                  <a:solidFill>
                    <a:srgbClr val="FFFFFF"/>
                  </a:solidFill>
                </a:uFill>
                <a:latin typeface="Calisto MT"/>
              </a:rPr>
              <a:pPr algn="ctr">
                <a:lnSpc>
                  <a:spcPct val="100000"/>
                </a:lnSpc>
              </a:pPr>
              <a:t>22</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609600" y="609600"/>
            <a:ext cx="8001000" cy="584775"/>
          </a:xfrm>
          <a:prstGeom prst="rect">
            <a:avLst/>
          </a:prstGeom>
          <a:noFill/>
        </p:spPr>
        <p:txBody>
          <a:bodyPr wrap="square" rtlCol="0">
            <a:spAutoFit/>
          </a:bodyPr>
          <a:lstStyle/>
          <a:p>
            <a:pPr algn="ctr"/>
            <a:r>
              <a:rPr lang="en-US" sz="3200" spc="-1" dirty="0" smtClean="0">
                <a:solidFill>
                  <a:srgbClr val="000000"/>
                </a:solidFill>
                <a:uFill>
                  <a:solidFill>
                    <a:srgbClr val="FFFFFF"/>
                  </a:solidFill>
                </a:uFill>
                <a:latin typeface="Calisto MT"/>
              </a:rPr>
              <a:t>FAT</a:t>
            </a:r>
            <a:endParaRPr lang="en-US" sz="3200" spc="-1" dirty="0">
              <a:solidFill>
                <a:srgbClr val="000000"/>
              </a:solidFill>
              <a:uFill>
                <a:solidFill>
                  <a:srgbClr val="FFFFFF"/>
                </a:solidFill>
              </a:uFill>
              <a:latin typeface="Calisto MT"/>
            </a:endParaRPr>
          </a:p>
        </p:txBody>
      </p:sp>
      <p:sp>
        <p:nvSpPr>
          <p:cNvPr id="5" name="Rectangle 4"/>
          <p:cNvSpPr/>
          <p:nvPr/>
        </p:nvSpPr>
        <p:spPr>
          <a:xfrm>
            <a:off x="457200" y="1828800"/>
            <a:ext cx="8229600" cy="4708981"/>
          </a:xfrm>
          <a:prstGeom prst="rect">
            <a:avLst/>
          </a:prstGeom>
        </p:spPr>
        <p:txBody>
          <a:bodyPr wrap="square">
            <a:spAutoFit/>
          </a:bodyPr>
          <a:lstStyle/>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The File Allocation Table (FAT) file system was initially developed for DOS Operating System and was later used and supported by all versions of Microsoft Windows.</a:t>
            </a:r>
          </a:p>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It was an evolution of Microsoft's earlier operating system MS-DOS and was the predominant File System in Windows versions like 95, 98, ME etc.</a:t>
            </a:r>
          </a:p>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All the latest versions of Windows still support FAT file system although it may not be popular.</a:t>
            </a:r>
          </a:p>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FAT had various versions like FAT12, FAT16 and FAT32. Successive versions of  FAT were named after the number of bits in the table: 12, 16 and 32.</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191120" y="6356520"/>
            <a:ext cx="761760" cy="271080"/>
          </a:xfrm>
          <a:prstGeom prst="rect">
            <a:avLst/>
          </a:prstGeom>
          <a:noFill/>
          <a:ln>
            <a:noFill/>
          </a:ln>
        </p:spPr>
        <p:txBody>
          <a:bodyPr anchor="ctr"/>
          <a:lstStyle/>
          <a:p>
            <a:pPr algn="ctr">
              <a:lnSpc>
                <a:spcPct val="100000"/>
              </a:lnSpc>
            </a:pPr>
            <a:fld id="{4B3D1A2A-8376-4FB3-9E3E-73828CB32BB6}" type="slidenum">
              <a:rPr lang="en-IN" sz="1200" b="0" strike="noStrike" spc="-1">
                <a:solidFill>
                  <a:srgbClr val="B0BCC1"/>
                </a:solidFill>
                <a:uFill>
                  <a:solidFill>
                    <a:srgbClr val="FFFFFF"/>
                  </a:solidFill>
                </a:uFill>
                <a:latin typeface="Calisto MT"/>
              </a:rPr>
              <a:pPr algn="ctr">
                <a:lnSpc>
                  <a:spcPct val="100000"/>
                </a:lnSpc>
              </a:pPr>
              <a:t>23</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609600" y="609600"/>
            <a:ext cx="8001000" cy="584775"/>
          </a:xfrm>
          <a:prstGeom prst="rect">
            <a:avLst/>
          </a:prstGeom>
          <a:noFill/>
        </p:spPr>
        <p:txBody>
          <a:bodyPr wrap="square" rtlCol="0">
            <a:spAutoFit/>
          </a:bodyPr>
          <a:lstStyle/>
          <a:p>
            <a:pPr algn="ctr"/>
            <a:r>
              <a:rPr lang="en-US" sz="3200" spc="-1" dirty="0" smtClean="0">
                <a:solidFill>
                  <a:srgbClr val="000000"/>
                </a:solidFill>
                <a:uFill>
                  <a:solidFill>
                    <a:srgbClr val="FFFFFF"/>
                  </a:solidFill>
                </a:uFill>
                <a:latin typeface="Calisto MT"/>
              </a:rPr>
              <a:t>NTFS</a:t>
            </a:r>
            <a:endParaRPr lang="en-US" sz="3200" spc="-1" dirty="0">
              <a:solidFill>
                <a:srgbClr val="000000"/>
              </a:solidFill>
              <a:uFill>
                <a:solidFill>
                  <a:srgbClr val="FFFFFF"/>
                </a:solidFill>
              </a:uFill>
              <a:latin typeface="Calisto MT"/>
            </a:endParaRPr>
          </a:p>
        </p:txBody>
      </p:sp>
      <p:sp>
        <p:nvSpPr>
          <p:cNvPr id="5" name="Rectangle 4"/>
          <p:cNvSpPr/>
          <p:nvPr/>
        </p:nvSpPr>
        <p:spPr>
          <a:xfrm>
            <a:off x="457200" y="1828800"/>
            <a:ext cx="8153400" cy="4339650"/>
          </a:xfrm>
          <a:prstGeom prst="rect">
            <a:avLst/>
          </a:prstGeom>
        </p:spPr>
        <p:txBody>
          <a:bodyPr wrap="square">
            <a:spAutoFit/>
          </a:bodyPr>
          <a:lstStyle/>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NTFS or the NT File System was introduced with the Windows NT operating system.</a:t>
            </a:r>
          </a:p>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NTFS allows ACL-based permission control which was the most important feature missing in FAT File System.</a:t>
            </a:r>
            <a:r>
              <a:rPr lang="en-US" sz="2400" dirty="0" smtClean="0">
                <a:latin typeface="Times New Roman" pitchFamily="18" charset="0"/>
                <a:cs typeface="Times New Roman" pitchFamily="18" charset="0"/>
              </a:rPr>
              <a:t> </a:t>
            </a:r>
          </a:p>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Later versions of Windows like Windows 2000, Windows XP, Windows Server 2003, Windows Server 2008, and Windows Vista also use NTFS.</a:t>
            </a:r>
          </a:p>
          <a:p>
            <a:pPr marL="392113" indent="-293688" algn="just" defTabSz="414338">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NTFS has several improvements over FAT such as security access control lists (ACL) and file system journaling.</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extShape 1"/>
          <p:cNvSpPr txBox="1"/>
          <p:nvPr/>
        </p:nvSpPr>
        <p:spPr>
          <a:xfrm>
            <a:off x="4191120" y="6356520"/>
            <a:ext cx="761760" cy="271080"/>
          </a:xfrm>
          <a:prstGeom prst="rect">
            <a:avLst/>
          </a:prstGeom>
          <a:noFill/>
          <a:ln>
            <a:noFill/>
          </a:ln>
        </p:spPr>
        <p:txBody>
          <a:bodyPr anchor="ctr"/>
          <a:lstStyle/>
          <a:p>
            <a:pPr algn="ctr">
              <a:lnSpc>
                <a:spcPct val="100000"/>
              </a:lnSpc>
            </a:pPr>
            <a:fld id="{4B3D1A2A-8376-4FB3-9E3E-73828CB32BB6}" type="slidenum">
              <a:rPr lang="en-IN" sz="1200" b="0" strike="noStrike" spc="-1">
                <a:solidFill>
                  <a:srgbClr val="B0BCC1"/>
                </a:solidFill>
                <a:uFill>
                  <a:solidFill>
                    <a:srgbClr val="FFFFFF"/>
                  </a:solidFill>
                </a:uFill>
                <a:latin typeface="Calisto MT"/>
              </a:rPr>
              <a:pPr algn="ctr">
                <a:lnSpc>
                  <a:spcPct val="100000"/>
                </a:lnSpc>
              </a:pPr>
              <a:t>24</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609600" y="609600"/>
            <a:ext cx="8001000" cy="584775"/>
          </a:xfrm>
          <a:prstGeom prst="rect">
            <a:avLst/>
          </a:prstGeom>
          <a:noFill/>
        </p:spPr>
        <p:txBody>
          <a:bodyPr wrap="square" rtlCol="0">
            <a:spAutoFit/>
          </a:bodyPr>
          <a:lstStyle/>
          <a:p>
            <a:pPr algn="ctr"/>
            <a:r>
              <a:rPr lang="en-US" sz="3200" spc="-1" dirty="0" smtClean="0">
                <a:solidFill>
                  <a:srgbClr val="000000"/>
                </a:solidFill>
                <a:uFill>
                  <a:solidFill>
                    <a:srgbClr val="FFFFFF"/>
                  </a:solidFill>
                </a:uFill>
                <a:latin typeface="Calisto MT"/>
              </a:rPr>
              <a:t>File System in Linux</a:t>
            </a:r>
            <a:endParaRPr lang="en-US" sz="3200" spc="-1" dirty="0">
              <a:solidFill>
                <a:srgbClr val="000000"/>
              </a:solidFill>
              <a:uFill>
                <a:solidFill>
                  <a:srgbClr val="FFFFFF"/>
                </a:solidFill>
              </a:uFill>
              <a:latin typeface="Calisto MT"/>
            </a:endParaRPr>
          </a:p>
        </p:txBody>
      </p:sp>
      <p:sp>
        <p:nvSpPr>
          <p:cNvPr id="5" name="Rectangle 4"/>
          <p:cNvSpPr/>
          <p:nvPr/>
        </p:nvSpPr>
        <p:spPr>
          <a:xfrm>
            <a:off x="457200" y="1828800"/>
            <a:ext cx="8153400" cy="4487382"/>
          </a:xfrm>
          <a:prstGeom prst="rect">
            <a:avLst/>
          </a:prstGeom>
        </p:spPr>
        <p:txBody>
          <a:bodyPr wrap="square">
            <a:spAutoFit/>
          </a:bodyPr>
          <a:lstStyle/>
          <a:p>
            <a:pPr marL="392113" indent="-293688" algn="just" defTabSz="414338">
              <a:lnSpc>
                <a:spcPct val="80000"/>
              </a:lnSpc>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Linux supports many different file systems, but common choices for the system disk include the ext family (such as ext2 and ext3), XFS, JFS and </a:t>
            </a:r>
            <a:r>
              <a:rPr lang="en-US" sz="2400" b="1" dirty="0" err="1" smtClean="0">
                <a:latin typeface="Times New Roman" pitchFamily="18" charset="0"/>
                <a:cs typeface="Times New Roman" pitchFamily="18" charset="0"/>
              </a:rPr>
              <a:t>ReiserFS</a:t>
            </a:r>
            <a:r>
              <a:rPr lang="en-US" sz="2400" b="1" dirty="0" smtClean="0">
                <a:latin typeface="Times New Roman" pitchFamily="18" charset="0"/>
                <a:cs typeface="Times New Roman" pitchFamily="18" charset="0"/>
              </a:rPr>
              <a:t>.</a:t>
            </a:r>
          </a:p>
          <a:p>
            <a:pPr marL="392113" indent="-293688" algn="just" defTabSz="414338">
              <a:lnSpc>
                <a:spcPct val="80000"/>
              </a:lnSpc>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The ext3 or third extended file system is a </a:t>
            </a:r>
            <a:r>
              <a:rPr lang="en-US" sz="2400" b="1" dirty="0" err="1" smtClean="0">
                <a:latin typeface="Times New Roman" pitchFamily="18" charset="0"/>
                <a:cs typeface="Times New Roman" pitchFamily="18" charset="0"/>
              </a:rPr>
              <a:t>journaled</a:t>
            </a:r>
            <a:r>
              <a:rPr lang="en-US" sz="2400" b="1" dirty="0" smtClean="0">
                <a:latin typeface="Times New Roman" pitchFamily="18" charset="0"/>
                <a:cs typeface="Times New Roman" pitchFamily="18" charset="0"/>
              </a:rPr>
              <a:t> file system and is the default file system for many popular Linux distributions . </a:t>
            </a:r>
          </a:p>
          <a:p>
            <a:pPr marL="392113" indent="-293688" algn="just" defTabSz="414338">
              <a:lnSpc>
                <a:spcPct val="80000"/>
              </a:lnSpc>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It is an upgrade of its predecessor ext2 file system and among other things it has added the </a:t>
            </a:r>
            <a:r>
              <a:rPr lang="en-US" sz="2400" b="1" dirty="0" err="1" smtClean="0">
                <a:latin typeface="Times New Roman" pitchFamily="18" charset="0"/>
                <a:cs typeface="Times New Roman" pitchFamily="18" charset="0"/>
              </a:rPr>
              <a:t>journouling</a:t>
            </a:r>
            <a:r>
              <a:rPr lang="en-US" sz="2400" b="1" dirty="0" smtClean="0">
                <a:latin typeface="Times New Roman" pitchFamily="18" charset="0"/>
                <a:cs typeface="Times New Roman" pitchFamily="18" charset="0"/>
              </a:rPr>
              <a:t> feature.</a:t>
            </a:r>
          </a:p>
          <a:p>
            <a:pPr marL="392113" indent="-293688" algn="just" defTabSz="414338">
              <a:lnSpc>
                <a:spcPct val="80000"/>
              </a:lnSpc>
              <a:spcBef>
                <a:spcPct val="50000"/>
              </a:spcBef>
              <a:buClr>
                <a:srgbClr val="CC0000"/>
              </a:buClr>
              <a:buFont typeface="Arial" pitchFamily="34" charset="0"/>
              <a:buChar char="•"/>
            </a:pPr>
            <a:r>
              <a:rPr lang="en-US" sz="2400" b="1" dirty="0" smtClean="0">
                <a:latin typeface="Times New Roman" pitchFamily="18" charset="0"/>
                <a:cs typeface="Times New Roman" pitchFamily="18" charset="0"/>
              </a:rPr>
              <a:t>A journaling file system is a file system that logs changes to a journal (usually a circular log in a dedicated area) before committing them to the main file system. Such file systems are less likely to become corrupted in the event of power failure or system crash. </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187" name="TextShape 2"/>
          <p:cNvSpPr txBox="1"/>
          <p:nvPr/>
        </p:nvSpPr>
        <p:spPr>
          <a:xfrm>
            <a:off x="762000" y="1676400"/>
            <a:ext cx="7771680" cy="4545720"/>
          </a:xfrm>
          <a:prstGeom prst="rect">
            <a:avLst/>
          </a:prstGeom>
          <a:noFill/>
          <a:ln>
            <a:noFill/>
          </a:ln>
        </p:spPr>
        <p:txBody>
          <a:bodyPr/>
          <a:lstStyle/>
          <a:p>
            <a:pPr marL="343080" indent="-342720" algn="just">
              <a:lnSpc>
                <a:spcPct val="150000"/>
              </a:lnSpc>
              <a:buClr>
                <a:srgbClr val="404040"/>
              </a:buClr>
              <a:buFont typeface="Arial"/>
              <a:buChar char="•"/>
            </a:pPr>
            <a:r>
              <a:rPr lang="en-US" sz="2000" b="1" strike="noStrike" spc="-1" dirty="0">
                <a:solidFill>
                  <a:srgbClr val="404040"/>
                </a:solidFill>
                <a:uFill>
                  <a:solidFill>
                    <a:srgbClr val="FFFFFF"/>
                  </a:solidFill>
                </a:uFill>
                <a:latin typeface="Calisto MT"/>
              </a:rPr>
              <a:t>GFS is a scalable distributed file system for large data intensive applications</a:t>
            </a:r>
          </a:p>
          <a:p>
            <a:pPr marL="343080" indent="-342720" algn="just">
              <a:lnSpc>
                <a:spcPct val="150000"/>
              </a:lnSpc>
              <a:buClr>
                <a:srgbClr val="404040"/>
              </a:buClr>
              <a:buFont typeface="Arial"/>
              <a:buChar char="•"/>
            </a:pPr>
            <a:r>
              <a:rPr lang="en-US" sz="2000" b="1" strike="noStrike" spc="-1" dirty="0">
                <a:solidFill>
                  <a:srgbClr val="404040"/>
                </a:solidFill>
                <a:uFill>
                  <a:solidFill>
                    <a:srgbClr val="FFFFFF"/>
                  </a:solidFill>
                </a:uFill>
                <a:latin typeface="Calisto MT"/>
              </a:rPr>
              <a:t>Shares many of the same goals as previous distributed file systems such as performance, scalability, reliability, and availability.</a:t>
            </a:r>
          </a:p>
          <a:p>
            <a:pPr marL="343080" indent="-342720" algn="just">
              <a:lnSpc>
                <a:spcPct val="150000"/>
              </a:lnSpc>
              <a:buClr>
                <a:srgbClr val="404040"/>
              </a:buClr>
              <a:buFont typeface="Arial"/>
              <a:buChar char="•"/>
            </a:pPr>
            <a:r>
              <a:rPr lang="en-US" sz="2000" b="1" strike="noStrike" spc="-1" dirty="0">
                <a:solidFill>
                  <a:srgbClr val="404040"/>
                </a:solidFill>
                <a:uFill>
                  <a:solidFill>
                    <a:srgbClr val="FFFFFF"/>
                  </a:solidFill>
                </a:uFill>
                <a:latin typeface="Calisto MT"/>
              </a:rPr>
              <a:t>The design of GFS is driven by four key observations</a:t>
            </a:r>
          </a:p>
          <a:p>
            <a:pPr marL="579600" lvl="1" indent="-228240" algn="just">
              <a:lnSpc>
                <a:spcPct val="150000"/>
              </a:lnSpc>
              <a:buClr>
                <a:srgbClr val="B0BCC1"/>
              </a:buClr>
              <a:buFont typeface="Arial"/>
              <a:buChar char="•"/>
            </a:pPr>
            <a:r>
              <a:rPr lang="en-US" sz="2000" b="1" strike="noStrike" spc="-1" dirty="0">
                <a:solidFill>
                  <a:srgbClr val="404040"/>
                </a:solidFill>
                <a:uFill>
                  <a:solidFill>
                    <a:srgbClr val="FFFFFF"/>
                  </a:solidFill>
                </a:uFill>
                <a:latin typeface="Calisto MT"/>
              </a:rPr>
              <a:t>Component failures, huge files, mutation of files, and benefits of co-designing the applications and file system API </a:t>
            </a:r>
            <a:endParaRPr lang="en-US" b="1" strike="noStrike" spc="-1" dirty="0">
              <a:solidFill>
                <a:srgbClr val="404040"/>
              </a:solidFill>
              <a:uFill>
                <a:solidFill>
                  <a:srgbClr val="FFFFFF"/>
                </a:solidFill>
              </a:uFill>
              <a:latin typeface="Calisto MT"/>
            </a:endParaRPr>
          </a:p>
          <a:p>
            <a:pPr algn="just">
              <a:lnSpc>
                <a:spcPct val="100000"/>
              </a:lnSpc>
            </a:pPr>
            <a:endParaRPr lang="en-US" sz="2400" b="0" strike="noStrike" spc="-1" dirty="0">
              <a:solidFill>
                <a:srgbClr val="404040"/>
              </a:solidFill>
              <a:uFill>
                <a:solidFill>
                  <a:srgbClr val="FFFFFF"/>
                </a:solidFill>
              </a:uFill>
              <a:latin typeface="Calisto MT"/>
            </a:endParaRPr>
          </a:p>
        </p:txBody>
      </p:sp>
      <p:sp>
        <p:nvSpPr>
          <p:cNvPr id="188" name="TextShape 3"/>
          <p:cNvSpPr txBox="1"/>
          <p:nvPr/>
        </p:nvSpPr>
        <p:spPr>
          <a:xfrm>
            <a:off x="4191120" y="6356520"/>
            <a:ext cx="761760" cy="271080"/>
          </a:xfrm>
          <a:prstGeom prst="rect">
            <a:avLst/>
          </a:prstGeom>
          <a:noFill/>
          <a:ln>
            <a:noFill/>
          </a:ln>
        </p:spPr>
        <p:txBody>
          <a:bodyPr anchor="ctr"/>
          <a:lstStyle/>
          <a:p>
            <a:pPr algn="ctr">
              <a:lnSpc>
                <a:spcPct val="100000"/>
              </a:lnSpc>
            </a:pPr>
            <a:fld id="{84A6C974-AF79-4F1C-BB10-53ABFEE8FD85}" type="slidenum">
              <a:rPr lang="en-IN" sz="1200" b="0" strike="noStrike" spc="-1">
                <a:solidFill>
                  <a:srgbClr val="B0BCC1"/>
                </a:solidFill>
                <a:uFill>
                  <a:solidFill>
                    <a:srgbClr val="FFFFFF"/>
                  </a:solidFill>
                </a:uFill>
                <a:latin typeface="Calisto MT"/>
              </a:rPr>
              <a:pPr algn="ctr">
                <a:lnSpc>
                  <a:spcPct val="100000"/>
                </a:lnSpc>
              </a:pPr>
              <a:t>25</a:t>
            </a:fld>
            <a:endParaRPr lang="en-IN" sz="1400" b="0" strike="noStrike" spc="-1">
              <a:solidFill>
                <a:srgbClr val="000000"/>
              </a:solidFill>
              <a:uFill>
                <a:solidFill>
                  <a:srgbClr val="FFFFFF"/>
                </a:solidFill>
              </a:uFill>
              <a:latin typeface="Times New Roman"/>
            </a:endParaRPr>
          </a:p>
        </p:txBody>
      </p:sp>
      <p:sp>
        <p:nvSpPr>
          <p:cNvPr id="189" name="CustomShape 4"/>
          <p:cNvSpPr/>
          <p:nvPr/>
        </p:nvSpPr>
        <p:spPr>
          <a:xfrm>
            <a:off x="836280" y="942120"/>
            <a:ext cx="7143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dirty="0">
                <a:solidFill>
                  <a:srgbClr val="000000"/>
                </a:solidFill>
                <a:uFill>
                  <a:solidFill>
                    <a:srgbClr val="FFFFFF"/>
                  </a:solidFill>
                </a:uFill>
                <a:latin typeface="Calisto MT"/>
              </a:rPr>
              <a:t>Introduction</a:t>
            </a:r>
            <a:endParaRPr lang="en-IN"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646560" y="1893600"/>
            <a:ext cx="7924320" cy="4322160"/>
          </a:xfrm>
          <a:prstGeom prst="rect">
            <a:avLst/>
          </a:prstGeom>
          <a:noFill/>
          <a:ln>
            <a:noFill/>
          </a:ln>
        </p:spPr>
        <p:txBody>
          <a:bodyPr/>
          <a:lstStyle/>
          <a:p>
            <a:pPr marL="579600" lvl="1" indent="-228240" algn="just">
              <a:buClr>
                <a:srgbClr val="B0BCC1"/>
              </a:buClr>
              <a:buFont typeface="Arial"/>
              <a:buChar char="•"/>
            </a:pPr>
            <a:r>
              <a:rPr lang="en-US" sz="2000" b="1" strike="noStrike" spc="-1" dirty="0">
                <a:solidFill>
                  <a:srgbClr val="404040"/>
                </a:solidFill>
                <a:uFill>
                  <a:solidFill>
                    <a:srgbClr val="FFFFFF"/>
                  </a:solidFill>
                </a:uFill>
                <a:latin typeface="Calisto MT"/>
              </a:rPr>
              <a:t>GFS has high component failure rates</a:t>
            </a:r>
            <a:endParaRPr lang="en-US" b="1" strike="noStrike" spc="-1" dirty="0">
              <a:solidFill>
                <a:srgbClr val="404040"/>
              </a:solidFill>
              <a:uFill>
                <a:solidFill>
                  <a:srgbClr val="FFFFFF"/>
                </a:solidFill>
              </a:uFill>
              <a:latin typeface="Calisto MT"/>
            </a:endParaRPr>
          </a:p>
          <a:p>
            <a:pPr marL="808200" lvl="2" indent="-228240" algn="just">
              <a:buClr>
                <a:srgbClr val="404040"/>
              </a:buClr>
              <a:buFont typeface="Arial"/>
              <a:buChar char="•"/>
            </a:pPr>
            <a:r>
              <a:rPr lang="en-US" b="1" strike="noStrike" spc="-1" dirty="0">
                <a:solidFill>
                  <a:srgbClr val="404040"/>
                </a:solidFill>
                <a:uFill>
                  <a:solidFill>
                    <a:srgbClr val="FFFFFF"/>
                  </a:solidFill>
                </a:uFill>
                <a:latin typeface="Calisto MT"/>
              </a:rPr>
              <a:t>System is built from many inexpensive commodity components</a:t>
            </a:r>
            <a:endParaRPr lang="en-US" sz="1600" b="1" strike="noStrike" spc="-1" dirty="0">
              <a:solidFill>
                <a:srgbClr val="404040"/>
              </a:solidFill>
              <a:uFill>
                <a:solidFill>
                  <a:srgbClr val="FFFFFF"/>
                </a:solidFill>
              </a:uFill>
              <a:latin typeface="Calisto MT"/>
            </a:endParaRPr>
          </a:p>
          <a:p>
            <a:pPr marL="579600" lvl="1" indent="-228240" algn="just">
              <a:buClr>
                <a:srgbClr val="B0BCC1"/>
              </a:buClr>
              <a:buFont typeface="Arial"/>
              <a:buChar char="•"/>
            </a:pPr>
            <a:r>
              <a:rPr lang="en-US" sz="2000" b="1" strike="noStrike" spc="-1" dirty="0">
                <a:solidFill>
                  <a:srgbClr val="404040"/>
                </a:solidFill>
                <a:uFill>
                  <a:solidFill>
                    <a:srgbClr val="FFFFFF"/>
                  </a:solidFill>
                </a:uFill>
                <a:latin typeface="Calisto MT"/>
              </a:rPr>
              <a:t>Modest number of huge files</a:t>
            </a:r>
            <a:endParaRPr lang="en-US" b="1" strike="noStrike" spc="-1" dirty="0">
              <a:solidFill>
                <a:srgbClr val="404040"/>
              </a:solidFill>
              <a:uFill>
                <a:solidFill>
                  <a:srgbClr val="FFFFFF"/>
                </a:solidFill>
              </a:uFill>
              <a:latin typeface="Calisto MT"/>
            </a:endParaRPr>
          </a:p>
          <a:p>
            <a:pPr marL="808200" lvl="2" indent="-228240" algn="just">
              <a:buClr>
                <a:srgbClr val="404040"/>
              </a:buClr>
              <a:buFont typeface="Arial"/>
              <a:buChar char="•"/>
            </a:pPr>
            <a:r>
              <a:rPr lang="en-US" b="1" strike="noStrike" spc="-1" dirty="0">
                <a:solidFill>
                  <a:srgbClr val="404040"/>
                </a:solidFill>
                <a:uFill>
                  <a:solidFill>
                    <a:srgbClr val="FFFFFF"/>
                  </a:solidFill>
                </a:uFill>
                <a:latin typeface="Calisto MT"/>
              </a:rPr>
              <a:t>A few million files, each typically 100MB or larger (Multi-GB files are common) </a:t>
            </a:r>
            <a:endParaRPr lang="en-US" sz="1600" b="1" strike="noStrike" spc="-1" dirty="0">
              <a:solidFill>
                <a:srgbClr val="404040"/>
              </a:solidFill>
              <a:uFill>
                <a:solidFill>
                  <a:srgbClr val="FFFFFF"/>
                </a:solidFill>
              </a:uFill>
              <a:latin typeface="Calisto MT"/>
            </a:endParaRPr>
          </a:p>
          <a:p>
            <a:pPr marL="808200" lvl="2" indent="-228240" algn="just">
              <a:buClr>
                <a:srgbClr val="404040"/>
              </a:buClr>
              <a:buFont typeface="Arial"/>
              <a:buChar char="•"/>
            </a:pPr>
            <a:r>
              <a:rPr lang="en-US" b="1" strike="noStrike" spc="-1" dirty="0">
                <a:solidFill>
                  <a:srgbClr val="404040"/>
                </a:solidFill>
                <a:uFill>
                  <a:solidFill>
                    <a:srgbClr val="FFFFFF"/>
                  </a:solidFill>
                </a:uFill>
                <a:latin typeface="Calisto MT"/>
              </a:rPr>
              <a:t>No need to optimize for small files</a:t>
            </a:r>
            <a:endParaRPr lang="en-US" sz="1600" b="1" strike="noStrike" spc="-1" dirty="0">
              <a:solidFill>
                <a:srgbClr val="404040"/>
              </a:solidFill>
              <a:uFill>
                <a:solidFill>
                  <a:srgbClr val="FFFFFF"/>
                </a:solidFill>
              </a:uFill>
              <a:latin typeface="Calisto MT"/>
            </a:endParaRPr>
          </a:p>
          <a:p>
            <a:pPr marL="579600" lvl="1" indent="-228240" algn="just">
              <a:buClr>
                <a:srgbClr val="B0BCC1"/>
              </a:buClr>
              <a:buFont typeface="Arial"/>
              <a:buChar char="•"/>
            </a:pPr>
            <a:r>
              <a:rPr lang="en-US" sz="2000" b="1" strike="noStrike" spc="-1" dirty="0">
                <a:solidFill>
                  <a:srgbClr val="404040"/>
                </a:solidFill>
                <a:uFill>
                  <a:solidFill>
                    <a:srgbClr val="FFFFFF"/>
                  </a:solidFill>
                </a:uFill>
                <a:latin typeface="Calisto MT"/>
              </a:rPr>
              <a:t>Workloads : two kinds of reads, and writes</a:t>
            </a:r>
            <a:endParaRPr lang="en-US" b="1" strike="noStrike" spc="-1" dirty="0">
              <a:solidFill>
                <a:srgbClr val="404040"/>
              </a:solidFill>
              <a:uFill>
                <a:solidFill>
                  <a:srgbClr val="FFFFFF"/>
                </a:solidFill>
              </a:uFill>
              <a:latin typeface="Calisto MT"/>
            </a:endParaRPr>
          </a:p>
          <a:p>
            <a:pPr marL="808200" lvl="2" indent="-228240" algn="just">
              <a:buClr>
                <a:srgbClr val="404040"/>
              </a:buClr>
              <a:buFont typeface="Arial"/>
              <a:buChar char="•"/>
            </a:pPr>
            <a:r>
              <a:rPr lang="en-US" b="1" strike="noStrike" spc="-1" dirty="0">
                <a:solidFill>
                  <a:srgbClr val="404040"/>
                </a:solidFill>
                <a:uFill>
                  <a:solidFill>
                    <a:srgbClr val="FFFFFF"/>
                  </a:solidFill>
                </a:uFill>
                <a:latin typeface="Calisto MT"/>
              </a:rPr>
              <a:t>Large streaming reads (1MB or more) and small random reads (a few KBs)</a:t>
            </a:r>
            <a:endParaRPr lang="en-US" sz="1600" b="1" strike="noStrike" spc="-1" dirty="0">
              <a:solidFill>
                <a:srgbClr val="404040"/>
              </a:solidFill>
              <a:uFill>
                <a:solidFill>
                  <a:srgbClr val="FFFFFF"/>
                </a:solidFill>
              </a:uFill>
              <a:latin typeface="Calisto MT"/>
            </a:endParaRPr>
          </a:p>
          <a:p>
            <a:pPr marL="808200" lvl="2" indent="-228240" algn="just">
              <a:buClr>
                <a:srgbClr val="404040"/>
              </a:buClr>
              <a:buFont typeface="Arial"/>
              <a:buChar char="•"/>
            </a:pPr>
            <a:r>
              <a:rPr lang="en-US" b="1" strike="noStrike" spc="-1" dirty="0">
                <a:solidFill>
                  <a:srgbClr val="404040"/>
                </a:solidFill>
                <a:uFill>
                  <a:solidFill>
                    <a:srgbClr val="FFFFFF"/>
                  </a:solidFill>
                </a:uFill>
                <a:latin typeface="Calisto MT"/>
              </a:rPr>
              <a:t>Small random reads</a:t>
            </a:r>
            <a:endParaRPr lang="en-US" sz="1600" b="1" strike="noStrike" spc="-1" dirty="0">
              <a:solidFill>
                <a:srgbClr val="404040"/>
              </a:solidFill>
              <a:uFill>
                <a:solidFill>
                  <a:srgbClr val="FFFFFF"/>
                </a:solidFill>
              </a:uFill>
              <a:latin typeface="Calisto MT"/>
            </a:endParaRPr>
          </a:p>
          <a:p>
            <a:pPr marL="808200" lvl="2" indent="-228240" algn="just">
              <a:buClr>
                <a:srgbClr val="404040"/>
              </a:buClr>
              <a:buFont typeface="Arial"/>
              <a:buChar char="•"/>
            </a:pPr>
            <a:r>
              <a:rPr lang="en-US" b="1" strike="noStrike" spc="-1" dirty="0">
                <a:solidFill>
                  <a:srgbClr val="404040"/>
                </a:solidFill>
                <a:uFill>
                  <a:solidFill>
                    <a:srgbClr val="FFFFFF"/>
                  </a:solidFill>
                </a:uFill>
                <a:latin typeface="Calisto MT"/>
              </a:rPr>
              <a:t>Sequential appends to files by hundreds of data producers</a:t>
            </a:r>
            <a:endParaRPr lang="en-US" sz="1600" b="1" strike="noStrike" spc="-1" dirty="0">
              <a:solidFill>
                <a:srgbClr val="404040"/>
              </a:solidFill>
              <a:uFill>
                <a:solidFill>
                  <a:srgbClr val="FFFFFF"/>
                </a:solidFill>
              </a:uFill>
              <a:latin typeface="Calisto MT"/>
            </a:endParaRPr>
          </a:p>
          <a:p>
            <a:pPr marL="579600" lvl="1" indent="-228240" algn="just">
              <a:buClr>
                <a:srgbClr val="B0BCC1"/>
              </a:buClr>
              <a:buFont typeface="Arial"/>
              <a:buChar char="•"/>
            </a:pPr>
            <a:r>
              <a:rPr lang="en-US" sz="2000" b="1" strike="noStrike" spc="-1" dirty="0">
                <a:solidFill>
                  <a:srgbClr val="404040"/>
                </a:solidFill>
                <a:uFill>
                  <a:solidFill>
                    <a:srgbClr val="FFFFFF"/>
                  </a:solidFill>
                </a:uFill>
                <a:latin typeface="Calisto MT"/>
              </a:rPr>
              <a:t>High sustained throughput is more important than latency</a:t>
            </a:r>
            <a:endParaRPr lang="en-US" b="1" strike="noStrike" spc="-1" dirty="0">
              <a:solidFill>
                <a:srgbClr val="404040"/>
              </a:solidFill>
              <a:uFill>
                <a:solidFill>
                  <a:srgbClr val="FFFFFF"/>
                </a:solidFill>
              </a:uFill>
              <a:latin typeface="Calisto MT"/>
            </a:endParaRPr>
          </a:p>
          <a:p>
            <a:pPr marL="808200" lvl="2" indent="-228240" algn="just">
              <a:buClr>
                <a:srgbClr val="404040"/>
              </a:buClr>
              <a:buFont typeface="Arial"/>
              <a:buChar char="•"/>
            </a:pPr>
            <a:r>
              <a:rPr lang="en-US" b="1" strike="noStrike" spc="-1" dirty="0">
                <a:solidFill>
                  <a:srgbClr val="404040"/>
                </a:solidFill>
                <a:uFill>
                  <a:solidFill>
                    <a:srgbClr val="FFFFFF"/>
                  </a:solidFill>
                </a:uFill>
                <a:latin typeface="Calisto MT"/>
              </a:rPr>
              <a:t>Response time for individual read and write is not critical</a:t>
            </a:r>
            <a:endParaRPr lang="en-US" sz="1600" b="1" strike="noStrike" spc="-1" dirty="0">
              <a:solidFill>
                <a:srgbClr val="404040"/>
              </a:solidFill>
              <a:uFill>
                <a:solidFill>
                  <a:srgbClr val="FFFFFF"/>
                </a:solidFill>
              </a:uFill>
              <a:latin typeface="Calisto MT"/>
            </a:endParaRPr>
          </a:p>
        </p:txBody>
      </p:sp>
      <p:sp>
        <p:nvSpPr>
          <p:cNvPr id="191" name="TextShape 2"/>
          <p:cNvSpPr txBox="1"/>
          <p:nvPr/>
        </p:nvSpPr>
        <p:spPr>
          <a:xfrm>
            <a:off x="4191120" y="6356520"/>
            <a:ext cx="761760" cy="271080"/>
          </a:xfrm>
          <a:prstGeom prst="rect">
            <a:avLst/>
          </a:prstGeom>
          <a:noFill/>
          <a:ln>
            <a:noFill/>
          </a:ln>
        </p:spPr>
        <p:txBody>
          <a:bodyPr anchor="ctr"/>
          <a:lstStyle/>
          <a:p>
            <a:pPr algn="ctr">
              <a:lnSpc>
                <a:spcPct val="100000"/>
              </a:lnSpc>
            </a:pPr>
            <a:fld id="{7CAF5B27-4F23-4118-AE82-FC42588D5731}" type="slidenum">
              <a:rPr lang="en-IN" sz="1200" b="0" strike="noStrike" spc="-1">
                <a:solidFill>
                  <a:srgbClr val="B0BCC1"/>
                </a:solidFill>
                <a:uFill>
                  <a:solidFill>
                    <a:srgbClr val="FFFFFF"/>
                  </a:solidFill>
                </a:uFill>
                <a:latin typeface="Calisto MT"/>
              </a:rPr>
              <a:pPr algn="ctr">
                <a:lnSpc>
                  <a:spcPct val="100000"/>
                </a:lnSpc>
              </a:pPr>
              <a:t>26</a:t>
            </a:fld>
            <a:endParaRPr lang="en-IN" sz="1400" b="0" strike="noStrike" spc="-1">
              <a:solidFill>
                <a:srgbClr val="000000"/>
              </a:solidFill>
              <a:uFill>
                <a:solidFill>
                  <a:srgbClr val="FFFFFF"/>
                </a:solidFill>
              </a:uFill>
              <a:latin typeface="Times New Roman"/>
            </a:endParaRPr>
          </a:p>
        </p:txBody>
      </p:sp>
      <p:sp>
        <p:nvSpPr>
          <p:cNvPr id="192" name="TextShape 3"/>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193" name="CustomShape 4"/>
          <p:cNvSpPr/>
          <p:nvPr/>
        </p:nvSpPr>
        <p:spPr>
          <a:xfrm>
            <a:off x="836280" y="942120"/>
            <a:ext cx="7143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Assumptions</a:t>
            </a: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646560" y="1893600"/>
            <a:ext cx="7924320" cy="4322160"/>
          </a:xfrm>
          <a:prstGeom prst="rect">
            <a:avLst/>
          </a:prstGeom>
          <a:noFill/>
          <a:ln>
            <a:noFill/>
          </a:ln>
        </p:spPr>
        <p:txBody>
          <a:bodyPr/>
          <a:lstStyle/>
          <a:p>
            <a:pPr marL="579600" lvl="1" indent="-228240">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Single Master</a:t>
            </a:r>
            <a:endParaRPr lang="en-US" b="1"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b="1" strike="noStrike" spc="-1" dirty="0">
                <a:solidFill>
                  <a:srgbClr val="404040"/>
                </a:solidFill>
                <a:uFill>
                  <a:solidFill>
                    <a:srgbClr val="FFFFFF"/>
                  </a:solidFill>
                </a:uFill>
                <a:latin typeface="Calisto MT"/>
              </a:rPr>
              <a:t>Centralized </a:t>
            </a:r>
            <a:r>
              <a:rPr lang="en-US" b="1" strike="noStrike" spc="-1" dirty="0" smtClean="0">
                <a:solidFill>
                  <a:srgbClr val="404040"/>
                </a:solidFill>
                <a:uFill>
                  <a:solidFill>
                    <a:srgbClr val="FFFFFF"/>
                  </a:solidFill>
                </a:uFill>
                <a:latin typeface="Calisto MT"/>
              </a:rPr>
              <a:t>management</a:t>
            </a:r>
          </a:p>
          <a:p>
            <a:pPr marL="808200" lvl="2" indent="-228240">
              <a:lnSpc>
                <a:spcPct val="90000"/>
              </a:lnSpc>
              <a:buClr>
                <a:srgbClr val="404040"/>
              </a:buClr>
              <a:buFont typeface="Arial"/>
              <a:buChar char="•"/>
            </a:pPr>
            <a:endParaRPr lang="en-US" sz="1600" b="1"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Files stored as chunks</a:t>
            </a:r>
            <a:endParaRPr lang="en-US" b="1"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b="1" strike="noStrike" spc="-1" dirty="0">
                <a:solidFill>
                  <a:srgbClr val="404040"/>
                </a:solidFill>
                <a:uFill>
                  <a:solidFill>
                    <a:srgbClr val="FFFFFF"/>
                  </a:solidFill>
                </a:uFill>
                <a:latin typeface="Calisto MT"/>
              </a:rPr>
              <a:t>With a fixed size of 64MB each</a:t>
            </a:r>
            <a:r>
              <a:rPr lang="en-US" b="1" strike="noStrike" spc="-1" dirty="0" smtClean="0">
                <a:solidFill>
                  <a:srgbClr val="404040"/>
                </a:solidFill>
                <a:uFill>
                  <a:solidFill>
                    <a:srgbClr val="FFFFFF"/>
                  </a:solidFill>
                </a:uFill>
                <a:latin typeface="Calisto MT"/>
              </a:rPr>
              <a:t>.</a:t>
            </a:r>
          </a:p>
          <a:p>
            <a:pPr marL="808200" lvl="2" indent="-228240">
              <a:lnSpc>
                <a:spcPct val="90000"/>
              </a:lnSpc>
              <a:buClr>
                <a:srgbClr val="404040"/>
              </a:buClr>
              <a:buFont typeface="Arial"/>
              <a:buChar char="•"/>
            </a:pPr>
            <a:endParaRPr lang="en-US" sz="1600" b="1"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Reliability through replication</a:t>
            </a:r>
            <a:endParaRPr lang="en-US" b="1"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b="1" strike="noStrike" spc="-1" dirty="0">
                <a:solidFill>
                  <a:srgbClr val="404040"/>
                </a:solidFill>
                <a:uFill>
                  <a:solidFill>
                    <a:srgbClr val="FFFFFF"/>
                  </a:solidFill>
                </a:uFill>
                <a:latin typeface="Calisto MT"/>
              </a:rPr>
              <a:t>Each chunk is replicated across 3 or more chunk </a:t>
            </a:r>
            <a:r>
              <a:rPr lang="en-US" b="1" strike="noStrike" spc="-1" dirty="0" smtClean="0">
                <a:solidFill>
                  <a:srgbClr val="404040"/>
                </a:solidFill>
                <a:uFill>
                  <a:solidFill>
                    <a:srgbClr val="FFFFFF"/>
                  </a:solidFill>
                </a:uFill>
                <a:latin typeface="Calisto MT"/>
              </a:rPr>
              <a:t>servers</a:t>
            </a:r>
          </a:p>
          <a:p>
            <a:pPr marL="808200" lvl="2" indent="-228240">
              <a:lnSpc>
                <a:spcPct val="90000"/>
              </a:lnSpc>
              <a:buClr>
                <a:srgbClr val="404040"/>
              </a:buClr>
              <a:buFont typeface="Arial"/>
              <a:buChar char="•"/>
            </a:pPr>
            <a:endParaRPr lang="en-US" sz="1600" b="1"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Data caching</a:t>
            </a:r>
            <a:endParaRPr lang="en-US" b="1"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b="1" strike="noStrike" spc="-1" dirty="0">
                <a:solidFill>
                  <a:srgbClr val="404040"/>
                </a:solidFill>
                <a:uFill>
                  <a:solidFill>
                    <a:srgbClr val="FFFFFF"/>
                  </a:solidFill>
                </a:uFill>
                <a:latin typeface="Calisto MT"/>
              </a:rPr>
              <a:t>Due to large size of data sets </a:t>
            </a:r>
            <a:endParaRPr lang="en-US" b="1" strike="noStrike" spc="-1" dirty="0" smtClean="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endParaRPr lang="en-US" sz="1600" b="1"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Interface</a:t>
            </a:r>
            <a:endParaRPr lang="en-US" b="1"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b="1" strike="noStrike" spc="-1" dirty="0">
                <a:solidFill>
                  <a:srgbClr val="404040"/>
                </a:solidFill>
                <a:uFill>
                  <a:solidFill>
                    <a:srgbClr val="FFFFFF"/>
                  </a:solidFill>
                </a:uFill>
                <a:latin typeface="Calisto MT"/>
              </a:rPr>
              <a:t>Suitable to Google apps</a:t>
            </a:r>
            <a:endParaRPr lang="en-US" sz="1600" b="1"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b="1" strike="noStrike" spc="-1" dirty="0">
                <a:solidFill>
                  <a:srgbClr val="404040"/>
                </a:solidFill>
                <a:uFill>
                  <a:solidFill>
                    <a:srgbClr val="FFFFFF"/>
                  </a:solidFill>
                </a:uFill>
                <a:latin typeface="Calisto MT"/>
              </a:rPr>
              <a:t>Create, delete, open, close, read, write, snapshot, record append</a:t>
            </a:r>
            <a:endParaRPr lang="en-US" sz="1600" b="1" strike="noStrike" spc="-1" dirty="0">
              <a:solidFill>
                <a:srgbClr val="404040"/>
              </a:solidFill>
              <a:uFill>
                <a:solidFill>
                  <a:srgbClr val="FFFFFF"/>
                </a:solidFill>
              </a:uFill>
              <a:latin typeface="Calisto MT"/>
            </a:endParaRPr>
          </a:p>
        </p:txBody>
      </p:sp>
      <p:sp>
        <p:nvSpPr>
          <p:cNvPr id="195" name="TextShape 2"/>
          <p:cNvSpPr txBox="1"/>
          <p:nvPr/>
        </p:nvSpPr>
        <p:spPr>
          <a:xfrm>
            <a:off x="4191120" y="6356520"/>
            <a:ext cx="761760" cy="271080"/>
          </a:xfrm>
          <a:prstGeom prst="rect">
            <a:avLst/>
          </a:prstGeom>
          <a:noFill/>
          <a:ln>
            <a:noFill/>
          </a:ln>
        </p:spPr>
        <p:txBody>
          <a:bodyPr anchor="ctr"/>
          <a:lstStyle/>
          <a:p>
            <a:pPr algn="ctr">
              <a:lnSpc>
                <a:spcPct val="100000"/>
              </a:lnSpc>
            </a:pPr>
            <a:fld id="{8B34A12A-1B96-44A2-A051-691B6F168F75}" type="slidenum">
              <a:rPr lang="en-IN" sz="1200" b="0" strike="noStrike" spc="-1">
                <a:solidFill>
                  <a:srgbClr val="B0BCC1"/>
                </a:solidFill>
                <a:uFill>
                  <a:solidFill>
                    <a:srgbClr val="FFFFFF"/>
                  </a:solidFill>
                </a:uFill>
                <a:latin typeface="Calisto MT"/>
              </a:rPr>
              <a:pPr algn="ctr">
                <a:lnSpc>
                  <a:spcPct val="100000"/>
                </a:lnSpc>
              </a:pPr>
              <a:t>27</a:t>
            </a:fld>
            <a:endParaRPr lang="en-IN" sz="1400" b="0" strike="noStrike" spc="-1">
              <a:solidFill>
                <a:srgbClr val="000000"/>
              </a:solidFill>
              <a:uFill>
                <a:solidFill>
                  <a:srgbClr val="FFFFFF"/>
                </a:solidFill>
              </a:uFill>
              <a:latin typeface="Times New Roman"/>
            </a:endParaRPr>
          </a:p>
        </p:txBody>
      </p:sp>
      <p:sp>
        <p:nvSpPr>
          <p:cNvPr id="196" name="TextShape 3"/>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197" name="CustomShape 4"/>
          <p:cNvSpPr/>
          <p:nvPr/>
        </p:nvSpPr>
        <p:spPr>
          <a:xfrm>
            <a:off x="836280" y="942120"/>
            <a:ext cx="7143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GFS Design Overview</a:t>
            </a: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4191120" y="6356520"/>
            <a:ext cx="761760" cy="271080"/>
          </a:xfrm>
          <a:prstGeom prst="rect">
            <a:avLst/>
          </a:prstGeom>
          <a:noFill/>
          <a:ln>
            <a:noFill/>
          </a:ln>
        </p:spPr>
        <p:txBody>
          <a:bodyPr anchor="ctr"/>
          <a:lstStyle/>
          <a:p>
            <a:pPr algn="ctr">
              <a:lnSpc>
                <a:spcPct val="100000"/>
              </a:lnSpc>
            </a:pPr>
            <a:fld id="{7A1A2D4A-7969-4142-8FBF-FD02AE2F7824}" type="slidenum">
              <a:rPr lang="en-IN" sz="1200" b="0" strike="noStrike" spc="-1">
                <a:solidFill>
                  <a:srgbClr val="B0BCC1"/>
                </a:solidFill>
                <a:uFill>
                  <a:solidFill>
                    <a:srgbClr val="FFFFFF"/>
                  </a:solidFill>
                </a:uFill>
                <a:latin typeface="Calisto MT"/>
              </a:rPr>
              <a:pPr algn="ctr">
                <a:lnSpc>
                  <a:spcPct val="100000"/>
                </a:lnSpc>
              </a:pPr>
              <a:t>28</a:t>
            </a:fld>
            <a:endParaRPr lang="en-IN" sz="1400" b="0" strike="noStrike" spc="-1">
              <a:solidFill>
                <a:srgbClr val="000000"/>
              </a:solidFill>
              <a:uFill>
                <a:solidFill>
                  <a:srgbClr val="FFFFFF"/>
                </a:solidFill>
              </a:uFill>
              <a:latin typeface="Times New Roman"/>
            </a:endParaRPr>
          </a:p>
        </p:txBody>
      </p:sp>
      <p:sp>
        <p:nvSpPr>
          <p:cNvPr id="199"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00" name="CustomShape 3"/>
          <p:cNvSpPr/>
          <p:nvPr/>
        </p:nvSpPr>
        <p:spPr>
          <a:xfrm>
            <a:off x="836280" y="942120"/>
            <a:ext cx="7143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GFS Architecture</a:t>
            </a:r>
            <a:endParaRPr lang="en-IN" sz="1800" b="0" strike="noStrike" spc="-1">
              <a:solidFill>
                <a:srgbClr val="000000"/>
              </a:solidFill>
              <a:uFill>
                <a:solidFill>
                  <a:srgbClr val="FFFFFF"/>
                </a:solidFill>
              </a:uFill>
              <a:latin typeface="Arial"/>
            </a:endParaRPr>
          </a:p>
        </p:txBody>
      </p:sp>
      <p:pic>
        <p:nvPicPr>
          <p:cNvPr id="201" name="Picture 2"/>
          <p:cNvPicPr/>
          <p:nvPr/>
        </p:nvPicPr>
        <p:blipFill>
          <a:blip r:embed="rId2"/>
          <a:stretch/>
        </p:blipFill>
        <p:spPr>
          <a:xfrm>
            <a:off x="457200" y="1717920"/>
            <a:ext cx="8001000" cy="4073280"/>
          </a:xfrm>
          <a:prstGeom prst="rect">
            <a:avLst/>
          </a:prstGeom>
          <a:ln w="9360">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4191120" y="6356520"/>
            <a:ext cx="761760" cy="271080"/>
          </a:xfrm>
          <a:prstGeom prst="rect">
            <a:avLst/>
          </a:prstGeom>
          <a:noFill/>
          <a:ln>
            <a:noFill/>
          </a:ln>
        </p:spPr>
        <p:txBody>
          <a:bodyPr anchor="ctr"/>
          <a:lstStyle/>
          <a:p>
            <a:pPr algn="ctr">
              <a:lnSpc>
                <a:spcPct val="100000"/>
              </a:lnSpc>
            </a:pPr>
            <a:fld id="{6ABBA62F-2DC6-4E16-B0C6-31F0A849A1E1}" type="slidenum">
              <a:rPr lang="en-IN" sz="1200" b="0" strike="noStrike" spc="-1">
                <a:solidFill>
                  <a:srgbClr val="B0BCC1"/>
                </a:solidFill>
                <a:uFill>
                  <a:solidFill>
                    <a:srgbClr val="FFFFFF"/>
                  </a:solidFill>
                </a:uFill>
                <a:latin typeface="Calisto MT"/>
              </a:rPr>
              <a:pPr algn="ctr">
                <a:lnSpc>
                  <a:spcPct val="100000"/>
                </a:lnSpc>
              </a:pPr>
              <a:t>29</a:t>
            </a:fld>
            <a:endParaRPr lang="en-IN" sz="1400" b="0" strike="noStrike" spc="-1">
              <a:solidFill>
                <a:srgbClr val="000000"/>
              </a:solidFill>
              <a:uFill>
                <a:solidFill>
                  <a:srgbClr val="FFFFFF"/>
                </a:solidFill>
              </a:uFill>
              <a:latin typeface="Times New Roman"/>
            </a:endParaRPr>
          </a:p>
        </p:txBody>
      </p:sp>
      <p:sp>
        <p:nvSpPr>
          <p:cNvPr id="203"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04" name="CustomShape 3"/>
          <p:cNvSpPr/>
          <p:nvPr/>
        </p:nvSpPr>
        <p:spPr>
          <a:xfrm>
            <a:off x="836280" y="942120"/>
            <a:ext cx="7143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Master</a:t>
            </a:r>
            <a:endParaRPr lang="en-IN" sz="1800" b="0" strike="noStrike" spc="-1">
              <a:solidFill>
                <a:srgbClr val="000000"/>
              </a:solidFill>
              <a:uFill>
                <a:solidFill>
                  <a:srgbClr val="FFFFFF"/>
                </a:solidFill>
              </a:uFill>
              <a:latin typeface="Arial"/>
            </a:endParaRPr>
          </a:p>
        </p:txBody>
      </p:sp>
      <p:sp>
        <p:nvSpPr>
          <p:cNvPr id="205" name="TextShape 4"/>
          <p:cNvSpPr txBox="1"/>
          <p:nvPr/>
        </p:nvSpPr>
        <p:spPr>
          <a:xfrm>
            <a:off x="457200" y="1699560"/>
            <a:ext cx="8229240" cy="4647960"/>
          </a:xfrm>
          <a:prstGeom prst="rect">
            <a:avLst/>
          </a:prstGeom>
          <a:noFill/>
          <a:ln>
            <a:noFill/>
          </a:ln>
        </p:spPr>
        <p:txBody>
          <a:bodyPr/>
          <a:lstStyle/>
          <a:p>
            <a:pPr marL="579600" lvl="1" indent="-228240">
              <a:lnSpc>
                <a:spcPct val="90000"/>
              </a:lnSpc>
              <a:buClr>
                <a:srgbClr val="B0BCC1"/>
              </a:buClr>
              <a:buFont typeface="Arial"/>
              <a:buChar char="•"/>
            </a:pPr>
            <a:r>
              <a:rPr lang="en-US" sz="2200" b="1" strike="noStrike" spc="-1" dirty="0" smtClean="0">
                <a:solidFill>
                  <a:srgbClr val="404040"/>
                </a:solidFill>
                <a:uFill>
                  <a:solidFill>
                    <a:srgbClr val="FFFFFF"/>
                  </a:solidFill>
                </a:uFill>
                <a:latin typeface="Calisto MT"/>
              </a:rPr>
              <a:t>Master </a:t>
            </a:r>
            <a:r>
              <a:rPr lang="en-US" sz="2200" b="1" strike="noStrike" spc="-1" dirty="0">
                <a:solidFill>
                  <a:srgbClr val="404040"/>
                </a:solidFill>
                <a:uFill>
                  <a:solidFill>
                    <a:srgbClr val="FFFFFF"/>
                  </a:solidFill>
                </a:uFill>
                <a:latin typeface="Calisto MT"/>
              </a:rPr>
              <a:t>maintains all system metadata</a:t>
            </a:r>
            <a:endParaRPr lang="en-US" sz="20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Name space, access control info, file to chunk mappings, chunk locations, etc.</a:t>
            </a:r>
            <a:endParaRPr lang="en-US" sz="1800" b="0"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200" b="1" strike="noStrike" spc="-1" dirty="0">
                <a:solidFill>
                  <a:srgbClr val="404040"/>
                </a:solidFill>
                <a:uFill>
                  <a:solidFill>
                    <a:srgbClr val="FFFFFF"/>
                  </a:solidFill>
                </a:uFill>
                <a:latin typeface="Calisto MT"/>
              </a:rPr>
              <a:t>Periodically communicates with </a:t>
            </a:r>
            <a:r>
              <a:rPr lang="en-US" sz="2200" b="1" strike="noStrike" spc="-1" dirty="0" smtClean="0">
                <a:solidFill>
                  <a:srgbClr val="404040"/>
                </a:solidFill>
                <a:uFill>
                  <a:solidFill>
                    <a:srgbClr val="FFFFFF"/>
                  </a:solidFill>
                </a:uFill>
                <a:latin typeface="Calisto MT"/>
              </a:rPr>
              <a:t>chunk </a:t>
            </a:r>
            <a:r>
              <a:rPr lang="en-US" sz="2200" b="1" strike="noStrike" spc="-1" dirty="0">
                <a:solidFill>
                  <a:srgbClr val="404040"/>
                </a:solidFill>
                <a:uFill>
                  <a:solidFill>
                    <a:srgbClr val="FFFFFF"/>
                  </a:solidFill>
                </a:uFill>
                <a:latin typeface="Calisto MT"/>
              </a:rPr>
              <a:t>servers</a:t>
            </a:r>
            <a:endParaRPr lang="en-US" sz="20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Through </a:t>
            </a:r>
            <a:r>
              <a:rPr lang="en-US" sz="2000" b="0" strike="noStrike" spc="-1" dirty="0" err="1">
                <a:solidFill>
                  <a:srgbClr val="404040"/>
                </a:solidFill>
                <a:uFill>
                  <a:solidFill>
                    <a:srgbClr val="FFFFFF"/>
                  </a:solidFill>
                </a:uFill>
                <a:latin typeface="Calisto MT"/>
              </a:rPr>
              <a:t>HeartBeat</a:t>
            </a:r>
            <a:r>
              <a:rPr lang="en-US" sz="2000" b="0" strike="noStrike" spc="-1" dirty="0">
                <a:solidFill>
                  <a:srgbClr val="404040"/>
                </a:solidFill>
                <a:uFill>
                  <a:solidFill>
                    <a:srgbClr val="FFFFFF"/>
                  </a:solidFill>
                </a:uFill>
                <a:latin typeface="Calisto MT"/>
              </a:rPr>
              <a:t> messages</a:t>
            </a:r>
            <a:endParaRPr lang="en-US" sz="1800" b="0"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200" b="1" strike="noStrike" spc="-1" dirty="0">
                <a:solidFill>
                  <a:srgbClr val="404040"/>
                </a:solidFill>
                <a:uFill>
                  <a:solidFill>
                    <a:srgbClr val="FFFFFF"/>
                  </a:solidFill>
                </a:uFill>
                <a:latin typeface="Calisto MT"/>
              </a:rPr>
              <a:t>Advantages:</a:t>
            </a:r>
            <a:endParaRPr lang="en-US" sz="20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Simplifies the design</a:t>
            </a:r>
            <a:endParaRPr lang="en-US" sz="1800" b="0"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200" b="1" strike="noStrike" spc="-1" dirty="0">
                <a:solidFill>
                  <a:srgbClr val="404040"/>
                </a:solidFill>
                <a:uFill>
                  <a:solidFill>
                    <a:srgbClr val="FFFFFF"/>
                  </a:solidFill>
                </a:uFill>
                <a:latin typeface="Calisto MT"/>
              </a:rPr>
              <a:t>Disadvantages:</a:t>
            </a:r>
            <a:endParaRPr lang="en-US" sz="20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Single point of failure </a:t>
            </a:r>
            <a:endParaRPr lang="en-US" sz="1800" b="0"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200" b="1" strike="noStrike" spc="-1" dirty="0">
                <a:solidFill>
                  <a:srgbClr val="404040"/>
                </a:solidFill>
                <a:uFill>
                  <a:solidFill>
                    <a:srgbClr val="FFFFFF"/>
                  </a:solidFill>
                </a:uFill>
                <a:latin typeface="Calisto MT"/>
              </a:rPr>
              <a:t>solution</a:t>
            </a:r>
            <a:endParaRPr lang="en-US" sz="20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Replication of Master state on multiple machines</a:t>
            </a:r>
            <a:endParaRPr lang="en-US" sz="18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Operational log and check points are replicated on multiple machines</a:t>
            </a:r>
            <a:endParaRPr lang="en-US" sz="1800" b="0" strike="noStrike" spc="-1" dirty="0">
              <a:solidFill>
                <a:srgbClr val="404040"/>
              </a:solidFill>
              <a:uFill>
                <a:solidFill>
                  <a:srgbClr val="FFFFFF"/>
                </a:solidFill>
              </a:uFill>
              <a:latin typeface="Calisto MT"/>
            </a:endParaRPr>
          </a:p>
          <a:p>
            <a:pPr>
              <a:lnSpc>
                <a:spcPct val="100000"/>
              </a:lnSpc>
            </a:pPr>
            <a:endParaRPr lang="en-US" sz="2400" b="0" strike="noStrike" spc="-1" dirty="0">
              <a:solidFill>
                <a:srgbClr val="404040"/>
              </a:solidFill>
              <a:uFill>
                <a:solidFill>
                  <a:srgbClr val="FFFFFF"/>
                </a:solidFill>
              </a:uFill>
              <a:latin typeface="Calisto M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4800" b="0" strike="noStrike" spc="-1">
                <a:solidFill>
                  <a:srgbClr val="404040"/>
                </a:solidFill>
                <a:uFill>
                  <a:solidFill>
                    <a:srgbClr val="FFFFFF"/>
                  </a:solidFill>
                </a:uFill>
                <a:latin typeface="Calisto MT"/>
              </a:rPr>
              <a:t>Big Data Definition</a:t>
            </a:r>
            <a:endParaRPr lang="en-US" sz="1800" b="0" strike="noStrike" spc="-1">
              <a:solidFill>
                <a:srgbClr val="000000"/>
              </a:solidFill>
              <a:uFill>
                <a:solidFill>
                  <a:srgbClr val="FFFFFF"/>
                </a:solidFill>
              </a:uFill>
              <a:latin typeface="Calisto MT"/>
            </a:endParaRPr>
          </a:p>
        </p:txBody>
      </p:sp>
      <p:sp>
        <p:nvSpPr>
          <p:cNvPr id="93" name="TextShape 2"/>
          <p:cNvSpPr txBox="1"/>
          <p:nvPr/>
        </p:nvSpPr>
        <p:spPr>
          <a:xfrm>
            <a:off x="900000" y="2133720"/>
            <a:ext cx="7345080" cy="3931560"/>
          </a:xfrm>
          <a:prstGeom prst="rect">
            <a:avLst/>
          </a:prstGeom>
          <a:noFill/>
          <a:ln>
            <a:noFill/>
          </a:ln>
        </p:spPr>
        <p:txBody>
          <a:bodyPr/>
          <a:lstStyle/>
          <a:p>
            <a:pPr marL="343080" indent="-342720">
              <a:lnSpc>
                <a:spcPct val="100000"/>
              </a:lnSpc>
              <a:buClr>
                <a:srgbClr val="404040"/>
              </a:buClr>
              <a:buFont typeface="Arial"/>
              <a:buChar char="•"/>
            </a:pPr>
            <a:r>
              <a:rPr lang="en-US" sz="2400" b="0" strike="noStrike" spc="-1">
                <a:solidFill>
                  <a:srgbClr val="0000FF"/>
                </a:solidFill>
                <a:uFill>
                  <a:solidFill>
                    <a:srgbClr val="FFFFFF"/>
                  </a:solidFill>
                </a:uFill>
                <a:latin typeface="Calisto MT"/>
              </a:rPr>
              <a:t>No single standard definition…</a:t>
            </a:r>
            <a:endParaRPr lang="en-US" sz="2400" b="0" strike="noStrike" spc="-1">
              <a:solidFill>
                <a:srgbClr val="404040"/>
              </a:solidFill>
              <a:uFill>
                <a:solidFill>
                  <a:srgbClr val="FFFFFF"/>
                </a:solidFill>
              </a:uFill>
              <a:latin typeface="Calisto MT"/>
            </a:endParaRPr>
          </a:p>
          <a:p>
            <a:pPr>
              <a:lnSpc>
                <a:spcPct val="100000"/>
              </a:lnSpc>
            </a:pPr>
            <a:endParaRPr lang="en-US" sz="2400" b="0" strike="noStrike" spc="-1">
              <a:solidFill>
                <a:srgbClr val="404040"/>
              </a:solidFill>
              <a:uFill>
                <a:solidFill>
                  <a:srgbClr val="FFFFFF"/>
                </a:solidFill>
              </a:uFill>
              <a:latin typeface="Calisto MT"/>
            </a:endParaRPr>
          </a:p>
          <a:p>
            <a:pPr algn="ctr">
              <a:lnSpc>
                <a:spcPct val="130000"/>
              </a:lnSpc>
            </a:pPr>
            <a:r>
              <a:rPr lang="en-US" sz="2400" b="0" strike="noStrike" spc="-1">
                <a:solidFill>
                  <a:srgbClr val="404040"/>
                </a:solidFill>
                <a:uFill>
                  <a:solidFill>
                    <a:srgbClr val="FFFFFF"/>
                  </a:solidFill>
                </a:uFill>
                <a:latin typeface="Calisto MT"/>
              </a:rPr>
              <a:t>“</a:t>
            </a:r>
            <a:r>
              <a:rPr lang="en-US" sz="2400" b="1" i="1" strike="noStrike" spc="-1">
                <a:solidFill>
                  <a:srgbClr val="800000"/>
                </a:solidFill>
                <a:uFill>
                  <a:solidFill>
                    <a:srgbClr val="FFFFFF"/>
                  </a:solidFill>
                </a:uFill>
                <a:latin typeface="Calisto MT"/>
              </a:rPr>
              <a:t>Big Data</a:t>
            </a:r>
            <a:r>
              <a:rPr lang="en-US" sz="2400" b="0" strike="noStrike" spc="-1">
                <a:solidFill>
                  <a:srgbClr val="404040"/>
                </a:solidFill>
                <a:uFill>
                  <a:solidFill>
                    <a:srgbClr val="FFFFFF"/>
                  </a:solidFill>
                </a:uFill>
                <a:latin typeface="Calisto MT"/>
              </a:rPr>
              <a:t>” is data whose scale, diversity, and complexity require new architecture, techniques, algorithms, and analytics to manage it and extract value and hidden knowledge from it…</a:t>
            </a:r>
          </a:p>
        </p:txBody>
      </p:sp>
      <p:sp>
        <p:nvSpPr>
          <p:cNvPr id="94" name="TextShape 3"/>
          <p:cNvSpPr txBox="1"/>
          <p:nvPr/>
        </p:nvSpPr>
        <p:spPr>
          <a:xfrm>
            <a:off x="4191120" y="6356520"/>
            <a:ext cx="761760" cy="271080"/>
          </a:xfrm>
          <a:prstGeom prst="rect">
            <a:avLst/>
          </a:prstGeom>
          <a:noFill/>
          <a:ln>
            <a:noFill/>
          </a:ln>
        </p:spPr>
        <p:txBody>
          <a:bodyPr anchor="ctr"/>
          <a:lstStyle/>
          <a:p>
            <a:pPr algn="ctr">
              <a:lnSpc>
                <a:spcPct val="100000"/>
              </a:lnSpc>
            </a:pPr>
            <a:fld id="{FBAB6683-8168-4A20-80D9-590744537430}" type="slidenum">
              <a:rPr lang="en-IN" sz="1200" b="0" strike="noStrike" spc="-1">
                <a:solidFill>
                  <a:srgbClr val="B0BCC1"/>
                </a:solidFill>
                <a:uFill>
                  <a:solidFill>
                    <a:srgbClr val="FFFFFF"/>
                  </a:solidFill>
                </a:uFill>
                <a:latin typeface="Calisto MT"/>
              </a:rPr>
              <a:pPr algn="ctr">
                <a:lnSpc>
                  <a:spcPct val="100000"/>
                </a:lnSpc>
              </a:pPr>
              <a:t>3</a:t>
            </a:fld>
            <a:endParaRPr lang="en-IN"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191120" y="6356520"/>
            <a:ext cx="761760" cy="271080"/>
          </a:xfrm>
          <a:prstGeom prst="rect">
            <a:avLst/>
          </a:prstGeom>
          <a:noFill/>
          <a:ln>
            <a:noFill/>
          </a:ln>
        </p:spPr>
        <p:txBody>
          <a:bodyPr anchor="ctr"/>
          <a:lstStyle/>
          <a:p>
            <a:pPr algn="ctr">
              <a:lnSpc>
                <a:spcPct val="100000"/>
              </a:lnSpc>
            </a:pPr>
            <a:fld id="{1094D7E0-2868-474C-B980-7EF8D45B3D85}" type="slidenum">
              <a:rPr lang="en-IN" sz="1200" b="0" strike="noStrike" spc="-1">
                <a:solidFill>
                  <a:srgbClr val="B0BCC1"/>
                </a:solidFill>
                <a:uFill>
                  <a:solidFill>
                    <a:srgbClr val="FFFFFF"/>
                  </a:solidFill>
                </a:uFill>
                <a:latin typeface="Calisto MT"/>
              </a:rPr>
              <a:pPr algn="ctr">
                <a:lnSpc>
                  <a:spcPct val="100000"/>
                </a:lnSpc>
              </a:pPr>
              <a:t>30</a:t>
            </a:fld>
            <a:endParaRPr lang="en-IN" sz="1400" b="0" strike="noStrike" spc="-1">
              <a:solidFill>
                <a:srgbClr val="000000"/>
              </a:solidFill>
              <a:uFill>
                <a:solidFill>
                  <a:srgbClr val="FFFFFF"/>
                </a:solidFill>
              </a:uFill>
              <a:latin typeface="Times New Roman"/>
            </a:endParaRPr>
          </a:p>
        </p:txBody>
      </p:sp>
      <p:sp>
        <p:nvSpPr>
          <p:cNvPr id="207"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08" name="CustomShape 3"/>
          <p:cNvSpPr/>
          <p:nvPr/>
        </p:nvSpPr>
        <p:spPr>
          <a:xfrm>
            <a:off x="836280" y="942120"/>
            <a:ext cx="7143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Chunks</a:t>
            </a:r>
            <a:endParaRPr lang="en-IN" sz="1800" b="0" strike="noStrike" spc="-1">
              <a:solidFill>
                <a:srgbClr val="000000"/>
              </a:solidFill>
              <a:uFill>
                <a:solidFill>
                  <a:srgbClr val="FFFFFF"/>
                </a:solidFill>
              </a:uFill>
              <a:latin typeface="Arial"/>
            </a:endParaRPr>
          </a:p>
        </p:txBody>
      </p:sp>
      <p:sp>
        <p:nvSpPr>
          <p:cNvPr id="209" name="TextShape 4"/>
          <p:cNvSpPr txBox="1"/>
          <p:nvPr/>
        </p:nvSpPr>
        <p:spPr>
          <a:xfrm>
            <a:off x="484920" y="1699560"/>
            <a:ext cx="8229240" cy="4647960"/>
          </a:xfrm>
          <a:prstGeom prst="rect">
            <a:avLst/>
          </a:prstGeom>
          <a:noFill/>
          <a:ln>
            <a:noFill/>
          </a:ln>
        </p:spPr>
        <p:txBody>
          <a:bodyPr/>
          <a:lstStyle/>
          <a:p>
            <a:pPr marL="579600" lvl="1" indent="-228240">
              <a:lnSpc>
                <a:spcPct val="90000"/>
              </a:lnSpc>
              <a:buClr>
                <a:srgbClr val="B0BCC1"/>
              </a:buClr>
              <a:buFont typeface="Arial"/>
              <a:buChar char="•"/>
            </a:pPr>
            <a:r>
              <a:rPr lang="en-US" sz="2800" b="1" strike="noStrike" spc="-1" dirty="0">
                <a:solidFill>
                  <a:srgbClr val="404040"/>
                </a:solidFill>
                <a:uFill>
                  <a:solidFill>
                    <a:srgbClr val="FFFFFF"/>
                  </a:solidFill>
                </a:uFill>
                <a:latin typeface="Calisto MT"/>
              </a:rPr>
              <a:t>Fixed size of 64MB</a:t>
            </a:r>
            <a:endParaRPr lang="en-US" sz="2800" b="0"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800" b="1" strike="noStrike" spc="-1" dirty="0">
                <a:solidFill>
                  <a:srgbClr val="404040"/>
                </a:solidFill>
                <a:uFill>
                  <a:solidFill>
                    <a:srgbClr val="FFFFFF"/>
                  </a:solidFill>
                </a:uFill>
                <a:latin typeface="Calisto MT"/>
              </a:rPr>
              <a:t>Advantages</a:t>
            </a:r>
            <a:endParaRPr lang="en-US" sz="28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800" b="0" strike="noStrike" spc="-1" dirty="0">
                <a:solidFill>
                  <a:srgbClr val="404040"/>
                </a:solidFill>
                <a:uFill>
                  <a:solidFill>
                    <a:srgbClr val="FFFFFF"/>
                  </a:solidFill>
                </a:uFill>
                <a:latin typeface="Calisto MT"/>
              </a:rPr>
              <a:t>Size of meta data is reduced</a:t>
            </a:r>
            <a:endParaRPr lang="en-US" sz="24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800" b="0" strike="noStrike" spc="-1" dirty="0">
                <a:solidFill>
                  <a:srgbClr val="404040"/>
                </a:solidFill>
                <a:uFill>
                  <a:solidFill>
                    <a:srgbClr val="FFFFFF"/>
                  </a:solidFill>
                </a:uFill>
                <a:latin typeface="Calisto MT"/>
              </a:rPr>
              <a:t>Involvement of Master is reduced</a:t>
            </a:r>
            <a:endParaRPr lang="en-US" sz="24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800" b="0" strike="noStrike" spc="-1" dirty="0">
                <a:solidFill>
                  <a:srgbClr val="404040"/>
                </a:solidFill>
                <a:uFill>
                  <a:solidFill>
                    <a:srgbClr val="FFFFFF"/>
                  </a:solidFill>
                </a:uFill>
                <a:latin typeface="Calisto MT"/>
              </a:rPr>
              <a:t>Network overhead is reduced</a:t>
            </a:r>
            <a:endParaRPr lang="en-US" sz="24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800" b="0" strike="noStrike" spc="-1" dirty="0">
                <a:solidFill>
                  <a:srgbClr val="404040"/>
                </a:solidFill>
                <a:uFill>
                  <a:solidFill>
                    <a:srgbClr val="FFFFFF"/>
                  </a:solidFill>
                </a:uFill>
                <a:latin typeface="Calisto MT"/>
              </a:rPr>
              <a:t>Lazy space allocation avoids internal fragmentation</a:t>
            </a:r>
            <a:endParaRPr lang="en-US" sz="2400" b="0" strike="noStrike" spc="-1" dirty="0">
              <a:solidFill>
                <a:srgbClr val="404040"/>
              </a:solidFill>
              <a:uFill>
                <a:solidFill>
                  <a:srgbClr val="FFFFFF"/>
                </a:solidFill>
              </a:uFill>
              <a:latin typeface="Calisto MT"/>
            </a:endParaRPr>
          </a:p>
          <a:p>
            <a:pPr marL="579600" lvl="1" indent="-228240">
              <a:lnSpc>
                <a:spcPct val="90000"/>
              </a:lnSpc>
              <a:buClr>
                <a:srgbClr val="B0BCC1"/>
              </a:buClr>
              <a:buFont typeface="Arial"/>
              <a:buChar char="•"/>
            </a:pPr>
            <a:r>
              <a:rPr lang="en-US" sz="2800" b="1" strike="noStrike" spc="-1" dirty="0">
                <a:solidFill>
                  <a:srgbClr val="404040"/>
                </a:solidFill>
                <a:uFill>
                  <a:solidFill>
                    <a:srgbClr val="FFFFFF"/>
                  </a:solidFill>
                </a:uFill>
                <a:latin typeface="Calisto MT"/>
              </a:rPr>
              <a:t>Disadvantages</a:t>
            </a:r>
            <a:endParaRPr lang="en-US" sz="2800" b="0" strike="noStrike" spc="-1" dirty="0">
              <a:solidFill>
                <a:srgbClr val="404040"/>
              </a:solidFill>
              <a:uFill>
                <a:solidFill>
                  <a:srgbClr val="FFFFFF"/>
                </a:solidFill>
              </a:uFill>
              <a:latin typeface="Calisto MT"/>
            </a:endParaRPr>
          </a:p>
          <a:p>
            <a:pPr marL="808200" lvl="2" indent="-228240">
              <a:lnSpc>
                <a:spcPct val="90000"/>
              </a:lnSpc>
              <a:buClr>
                <a:srgbClr val="404040"/>
              </a:buClr>
              <a:buFont typeface="Arial"/>
              <a:buChar char="•"/>
            </a:pPr>
            <a:r>
              <a:rPr lang="en-US" sz="2800" b="0" strike="noStrike" spc="-1" dirty="0">
                <a:solidFill>
                  <a:srgbClr val="404040"/>
                </a:solidFill>
                <a:uFill>
                  <a:solidFill>
                    <a:srgbClr val="FFFFFF"/>
                  </a:solidFill>
                </a:uFill>
                <a:latin typeface="Calisto MT"/>
              </a:rPr>
              <a:t>Hot spots</a:t>
            </a:r>
            <a:endParaRPr lang="en-US" sz="2400" b="0" strike="noStrike" spc="-1" dirty="0">
              <a:solidFill>
                <a:srgbClr val="404040"/>
              </a:solidFill>
              <a:uFill>
                <a:solidFill>
                  <a:srgbClr val="FFFFFF"/>
                </a:solidFill>
              </a:uFill>
              <a:latin typeface="Calisto MT"/>
            </a:endParaRPr>
          </a:p>
          <a:p>
            <a:pPr marL="1036800" lvl="3" indent="-228240">
              <a:lnSpc>
                <a:spcPct val="90000"/>
              </a:lnSpc>
              <a:buClr>
                <a:srgbClr val="B0BCC1"/>
              </a:buClr>
              <a:buFont typeface="Arial"/>
              <a:buChar char="•"/>
            </a:pPr>
            <a:r>
              <a:rPr lang="en-US" b="1" strike="noStrike" spc="-1" dirty="0">
                <a:solidFill>
                  <a:srgbClr val="404040"/>
                </a:solidFill>
                <a:uFill>
                  <a:solidFill>
                    <a:srgbClr val="FFFFFF"/>
                  </a:solidFill>
                </a:uFill>
                <a:latin typeface="Calisto MT"/>
              </a:rPr>
              <a:t>Solutions: increase the replication factor and stagger application start times; allow clients to read data from other clients</a:t>
            </a:r>
            <a:endParaRPr lang="en-US" sz="2400" b="0" strike="noStrike" spc="-1" dirty="0">
              <a:solidFill>
                <a:srgbClr val="404040"/>
              </a:solidFill>
              <a:uFill>
                <a:solidFill>
                  <a:srgbClr val="FFFFFF"/>
                </a:solidFill>
              </a:uFill>
              <a:latin typeface="Calisto MT"/>
            </a:endParaRPr>
          </a:p>
          <a:p>
            <a:endParaRPr lang="en-US" sz="2400" b="0" strike="noStrike" spc="-1" dirty="0">
              <a:solidFill>
                <a:srgbClr val="404040"/>
              </a:solidFill>
              <a:uFill>
                <a:solidFill>
                  <a:srgbClr val="FFFFFF"/>
                </a:solidFill>
              </a:uFill>
              <a:latin typeface="Calisto MT"/>
            </a:endParaRPr>
          </a:p>
          <a:p>
            <a:pPr>
              <a:lnSpc>
                <a:spcPct val="100000"/>
              </a:lnSpc>
            </a:pPr>
            <a:endParaRPr lang="en-US" sz="2400" b="0" strike="noStrike" spc="-1" dirty="0">
              <a:solidFill>
                <a:srgbClr val="404040"/>
              </a:solidFill>
              <a:uFill>
                <a:solidFill>
                  <a:srgbClr val="FFFFFF"/>
                </a:solidFill>
              </a:uFill>
              <a:latin typeface="Calisto M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4191120" y="6356520"/>
            <a:ext cx="761760" cy="271080"/>
          </a:xfrm>
          <a:prstGeom prst="rect">
            <a:avLst/>
          </a:prstGeom>
          <a:noFill/>
          <a:ln>
            <a:noFill/>
          </a:ln>
        </p:spPr>
        <p:txBody>
          <a:bodyPr anchor="ctr"/>
          <a:lstStyle/>
          <a:p>
            <a:pPr algn="ctr">
              <a:lnSpc>
                <a:spcPct val="100000"/>
              </a:lnSpc>
            </a:pPr>
            <a:fld id="{E3BF8B51-ADBE-4D6F-8B38-B0CB54DEF553}" type="slidenum">
              <a:rPr lang="en-IN" sz="1200" b="0" strike="noStrike" spc="-1">
                <a:solidFill>
                  <a:srgbClr val="B0BCC1"/>
                </a:solidFill>
                <a:uFill>
                  <a:solidFill>
                    <a:srgbClr val="FFFFFF"/>
                  </a:solidFill>
                </a:uFill>
                <a:latin typeface="Calisto MT"/>
              </a:rPr>
              <a:pPr algn="ctr">
                <a:lnSpc>
                  <a:spcPct val="100000"/>
                </a:lnSpc>
              </a:pPr>
              <a:t>31</a:t>
            </a:fld>
            <a:endParaRPr lang="en-IN" sz="1400" b="0" strike="noStrike" spc="-1">
              <a:solidFill>
                <a:srgbClr val="000000"/>
              </a:solidFill>
              <a:uFill>
                <a:solidFill>
                  <a:srgbClr val="FFFFFF"/>
                </a:solidFill>
              </a:uFill>
              <a:latin typeface="Times New Roman"/>
            </a:endParaRPr>
          </a:p>
        </p:txBody>
      </p:sp>
      <p:sp>
        <p:nvSpPr>
          <p:cNvPr id="211"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12" name="CustomShape 3"/>
          <p:cNvSpPr/>
          <p:nvPr/>
        </p:nvSpPr>
        <p:spPr>
          <a:xfrm>
            <a:off x="836280" y="942120"/>
            <a:ext cx="7143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Metadata</a:t>
            </a:r>
            <a:endParaRPr lang="en-IN" sz="1800" b="0" strike="noStrike" spc="-1">
              <a:solidFill>
                <a:srgbClr val="000000"/>
              </a:solidFill>
              <a:uFill>
                <a:solidFill>
                  <a:srgbClr val="FFFFFF"/>
                </a:solidFill>
              </a:uFill>
              <a:latin typeface="Arial"/>
            </a:endParaRPr>
          </a:p>
        </p:txBody>
      </p:sp>
      <p:sp>
        <p:nvSpPr>
          <p:cNvPr id="213" name="TextShape 4"/>
          <p:cNvSpPr txBox="1"/>
          <p:nvPr/>
        </p:nvSpPr>
        <p:spPr>
          <a:xfrm>
            <a:off x="457200" y="1708560"/>
            <a:ext cx="8229240" cy="4647960"/>
          </a:xfrm>
          <a:prstGeom prst="rect">
            <a:avLst/>
          </a:prstGeom>
          <a:noFill/>
          <a:ln>
            <a:noFill/>
          </a:ln>
        </p:spPr>
        <p:txBody>
          <a:bodyPr/>
          <a:lstStyle/>
          <a:p>
            <a:pPr marL="579600" lvl="1" indent="-228240" algn="just">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Three major types of metadata</a:t>
            </a:r>
            <a:endParaRPr lang="en-US" sz="2000" b="0" strike="noStrike" spc="-1" dirty="0">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The file and chunk namespaces</a:t>
            </a:r>
            <a:endParaRPr lang="en-US" b="0" strike="noStrike" spc="-1" dirty="0">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The mapping from files to chunks</a:t>
            </a:r>
            <a:endParaRPr lang="en-US" b="0" strike="noStrike" spc="-1" dirty="0">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Locations of each chunk’s </a:t>
            </a:r>
            <a:r>
              <a:rPr lang="en-US" sz="2000" b="0" strike="noStrike" spc="-1" dirty="0" smtClean="0">
                <a:solidFill>
                  <a:srgbClr val="404040"/>
                </a:solidFill>
                <a:uFill>
                  <a:solidFill>
                    <a:srgbClr val="FFFFFF"/>
                  </a:solidFill>
                </a:uFill>
                <a:latin typeface="Calisto MT"/>
              </a:rPr>
              <a:t>replicas</a:t>
            </a:r>
          </a:p>
          <a:p>
            <a:pPr marL="808200" lvl="2" indent="-228240" algn="just">
              <a:lnSpc>
                <a:spcPct val="90000"/>
              </a:lnSpc>
              <a:buClr>
                <a:srgbClr val="404040"/>
              </a:buClr>
              <a:buFont typeface="Arial"/>
              <a:buChar char="•"/>
            </a:pPr>
            <a:endParaRPr lang="en-US" b="0" strike="noStrike" spc="-1" dirty="0">
              <a:solidFill>
                <a:srgbClr val="404040"/>
              </a:solidFill>
              <a:uFill>
                <a:solidFill>
                  <a:srgbClr val="FFFFFF"/>
                </a:solidFill>
              </a:uFill>
              <a:latin typeface="Calisto MT"/>
            </a:endParaRPr>
          </a:p>
          <a:p>
            <a:pPr marL="579600" lvl="1" indent="-228240" algn="just">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All the metadata is kept in the Master’s memory</a:t>
            </a:r>
            <a:endParaRPr lang="en-US" sz="2000" b="0" strike="noStrike" spc="-1" dirty="0">
              <a:solidFill>
                <a:srgbClr val="404040"/>
              </a:solidFill>
              <a:uFill>
                <a:solidFill>
                  <a:srgbClr val="FFFFFF"/>
                </a:solidFill>
              </a:uFill>
              <a:latin typeface="Calisto MT"/>
            </a:endParaRPr>
          </a:p>
          <a:p>
            <a:pPr marL="579600" lvl="1" indent="-228240" algn="just">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Master “operation log”</a:t>
            </a:r>
            <a:endParaRPr lang="en-US" sz="2000" b="0" strike="noStrike" spc="-1" dirty="0">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Consists of  namespaces and file to chunk mappings</a:t>
            </a:r>
            <a:endParaRPr lang="en-US" b="0" strike="noStrike" spc="-1" dirty="0">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Replicated on remote </a:t>
            </a:r>
            <a:r>
              <a:rPr lang="en-US" sz="2000" b="0" strike="noStrike" spc="-1" dirty="0" smtClean="0">
                <a:solidFill>
                  <a:srgbClr val="404040"/>
                </a:solidFill>
                <a:uFill>
                  <a:solidFill>
                    <a:srgbClr val="FFFFFF"/>
                  </a:solidFill>
                </a:uFill>
                <a:latin typeface="Calisto MT"/>
              </a:rPr>
              <a:t>machines</a:t>
            </a:r>
          </a:p>
          <a:p>
            <a:pPr marL="808200" lvl="2" indent="-228240" algn="just">
              <a:lnSpc>
                <a:spcPct val="90000"/>
              </a:lnSpc>
              <a:buClr>
                <a:srgbClr val="404040"/>
              </a:buClr>
              <a:buFont typeface="Arial"/>
              <a:buChar char="•"/>
            </a:pPr>
            <a:endParaRPr lang="en-US" b="0" strike="noStrike" spc="-1" dirty="0">
              <a:solidFill>
                <a:srgbClr val="404040"/>
              </a:solidFill>
              <a:uFill>
                <a:solidFill>
                  <a:srgbClr val="FFFFFF"/>
                </a:solidFill>
              </a:uFill>
              <a:latin typeface="Calisto MT"/>
            </a:endParaRPr>
          </a:p>
          <a:p>
            <a:pPr marL="579600" lvl="1" indent="-228240" algn="just">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64MB chunk has 64 bytes of metadata</a:t>
            </a:r>
            <a:endParaRPr lang="en-US" sz="2000" b="0" strike="noStrike" spc="-1" dirty="0">
              <a:solidFill>
                <a:srgbClr val="404040"/>
              </a:solidFill>
              <a:uFill>
                <a:solidFill>
                  <a:srgbClr val="FFFFFF"/>
                </a:solidFill>
              </a:uFill>
              <a:latin typeface="Calisto MT"/>
            </a:endParaRPr>
          </a:p>
          <a:p>
            <a:pPr marL="579600" lvl="1" indent="-228240" algn="just">
              <a:lnSpc>
                <a:spcPct val="90000"/>
              </a:lnSpc>
              <a:buClr>
                <a:srgbClr val="B0BCC1"/>
              </a:buClr>
              <a:buFont typeface="Arial"/>
              <a:buChar char="•"/>
            </a:pPr>
            <a:r>
              <a:rPr lang="en-US" sz="2000" b="1" strike="noStrike" spc="-1" dirty="0">
                <a:solidFill>
                  <a:srgbClr val="404040"/>
                </a:solidFill>
                <a:uFill>
                  <a:solidFill>
                    <a:srgbClr val="FFFFFF"/>
                  </a:solidFill>
                </a:uFill>
                <a:latin typeface="Calisto MT"/>
              </a:rPr>
              <a:t>Chunk locations</a:t>
            </a:r>
            <a:endParaRPr lang="en-US" sz="2000" b="0" strike="noStrike" spc="-1" dirty="0">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dirty="0">
                <a:solidFill>
                  <a:srgbClr val="404040"/>
                </a:solidFill>
                <a:uFill>
                  <a:solidFill>
                    <a:srgbClr val="FFFFFF"/>
                  </a:solidFill>
                </a:uFill>
                <a:latin typeface="Calisto MT"/>
              </a:rPr>
              <a:t>Chunk servers keep track of their chunks and relay data to Master through </a:t>
            </a:r>
            <a:r>
              <a:rPr lang="en-US" sz="2000" b="0" strike="noStrike" spc="-1" dirty="0" err="1">
                <a:solidFill>
                  <a:srgbClr val="404040"/>
                </a:solidFill>
                <a:uFill>
                  <a:solidFill>
                    <a:srgbClr val="FFFFFF"/>
                  </a:solidFill>
                </a:uFill>
                <a:latin typeface="Calisto MT"/>
              </a:rPr>
              <a:t>HeartBeat</a:t>
            </a:r>
            <a:r>
              <a:rPr lang="en-US" sz="2000" b="0" strike="noStrike" spc="-1" dirty="0">
                <a:solidFill>
                  <a:srgbClr val="404040"/>
                </a:solidFill>
                <a:uFill>
                  <a:solidFill>
                    <a:srgbClr val="FFFFFF"/>
                  </a:solidFill>
                </a:uFill>
                <a:latin typeface="Calisto MT"/>
              </a:rPr>
              <a:t> messages</a:t>
            </a:r>
            <a:endParaRPr lang="en-US" b="0" strike="noStrike" spc="-1" dirty="0">
              <a:solidFill>
                <a:srgbClr val="404040"/>
              </a:solidFill>
              <a:uFill>
                <a:solidFill>
                  <a:srgbClr val="FFFFFF"/>
                </a:solidFill>
              </a:uFill>
              <a:latin typeface="Calisto MT"/>
            </a:endParaRPr>
          </a:p>
          <a:p>
            <a:endParaRPr lang="en-US" sz="2400" b="0" strike="noStrike" spc="-1" dirty="0">
              <a:solidFill>
                <a:srgbClr val="404040"/>
              </a:solidFill>
              <a:uFill>
                <a:solidFill>
                  <a:srgbClr val="FFFFFF"/>
                </a:solidFill>
              </a:uFill>
              <a:latin typeface="Calisto MT"/>
            </a:endParaRPr>
          </a:p>
          <a:p>
            <a:endParaRPr lang="en-US" sz="2400" b="0" strike="noStrike" spc="-1" dirty="0">
              <a:solidFill>
                <a:srgbClr val="404040"/>
              </a:solidFill>
              <a:uFill>
                <a:solidFill>
                  <a:srgbClr val="FFFFFF"/>
                </a:solidFill>
              </a:uFill>
              <a:latin typeface="Calisto MT"/>
            </a:endParaRPr>
          </a:p>
          <a:p>
            <a:pPr algn="just">
              <a:lnSpc>
                <a:spcPct val="100000"/>
              </a:lnSpc>
            </a:pPr>
            <a:endParaRPr lang="en-US" sz="2400" b="0" strike="noStrike" spc="-1" dirty="0">
              <a:solidFill>
                <a:srgbClr val="404040"/>
              </a:solidFill>
              <a:uFill>
                <a:solidFill>
                  <a:srgbClr val="FFFFFF"/>
                </a:solidFill>
              </a:uFill>
              <a:latin typeface="Calisto M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4191120" y="6356520"/>
            <a:ext cx="761760" cy="271080"/>
          </a:xfrm>
          <a:prstGeom prst="rect">
            <a:avLst/>
          </a:prstGeom>
          <a:noFill/>
          <a:ln>
            <a:noFill/>
          </a:ln>
        </p:spPr>
        <p:txBody>
          <a:bodyPr anchor="ctr"/>
          <a:lstStyle/>
          <a:p>
            <a:pPr algn="ctr">
              <a:lnSpc>
                <a:spcPct val="100000"/>
              </a:lnSpc>
            </a:pPr>
            <a:fld id="{13B92A1F-CE5F-42A3-833C-5EB9C774E4DF}" type="slidenum">
              <a:rPr lang="en-IN" sz="1200" b="0" strike="noStrike" spc="-1">
                <a:solidFill>
                  <a:srgbClr val="B0BCC1"/>
                </a:solidFill>
                <a:uFill>
                  <a:solidFill>
                    <a:srgbClr val="FFFFFF"/>
                  </a:solidFill>
                </a:uFill>
                <a:latin typeface="Calisto MT"/>
              </a:rPr>
              <a:pPr algn="ctr">
                <a:lnSpc>
                  <a:spcPct val="100000"/>
                </a:lnSpc>
              </a:pPr>
              <a:t>32</a:t>
            </a:fld>
            <a:endParaRPr lang="en-IN" sz="1400" b="0" strike="noStrike" spc="-1">
              <a:solidFill>
                <a:srgbClr val="000000"/>
              </a:solidFill>
              <a:uFill>
                <a:solidFill>
                  <a:srgbClr val="FFFFFF"/>
                </a:solidFill>
              </a:uFill>
              <a:latin typeface="Times New Roman"/>
            </a:endParaRPr>
          </a:p>
        </p:txBody>
      </p:sp>
      <p:sp>
        <p:nvSpPr>
          <p:cNvPr id="215"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16" name="CustomShape 3"/>
          <p:cNvSpPr/>
          <p:nvPr/>
        </p:nvSpPr>
        <p:spPr>
          <a:xfrm>
            <a:off x="836280" y="942120"/>
            <a:ext cx="7143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Operation log</a:t>
            </a:r>
            <a:endParaRPr lang="en-IN" sz="1800" b="0" strike="noStrike" spc="-1">
              <a:solidFill>
                <a:srgbClr val="000000"/>
              </a:solidFill>
              <a:uFill>
                <a:solidFill>
                  <a:srgbClr val="FFFFFF"/>
                </a:solidFill>
              </a:uFill>
              <a:latin typeface="Arial"/>
            </a:endParaRPr>
          </a:p>
        </p:txBody>
      </p:sp>
      <p:sp>
        <p:nvSpPr>
          <p:cNvPr id="217" name="TextShape 4"/>
          <p:cNvSpPr txBox="1"/>
          <p:nvPr/>
        </p:nvSpPr>
        <p:spPr>
          <a:xfrm>
            <a:off x="457200" y="1708560"/>
            <a:ext cx="8229240" cy="4647960"/>
          </a:xfrm>
          <a:prstGeom prst="rect">
            <a:avLst/>
          </a:prstGeom>
          <a:noFill/>
          <a:ln>
            <a:noFill/>
          </a:ln>
        </p:spPr>
        <p:txBody>
          <a:bodyPr/>
          <a:lstStyle/>
          <a:p>
            <a:pPr marL="579600" lvl="1" indent="-228240" algn="just">
              <a:lnSpc>
                <a:spcPct val="90000"/>
              </a:lnSpc>
              <a:buClr>
                <a:srgbClr val="B0BCC1"/>
              </a:buClr>
              <a:buFont typeface="Arial"/>
              <a:buChar char="•"/>
            </a:pPr>
            <a:r>
              <a:rPr lang="en-US" sz="2400" b="1" strike="noStrike" spc="-1" dirty="0">
                <a:solidFill>
                  <a:srgbClr val="404040"/>
                </a:solidFill>
                <a:uFill>
                  <a:solidFill>
                    <a:srgbClr val="FFFFFF"/>
                  </a:solidFill>
                </a:uFill>
                <a:latin typeface="Calisto MT"/>
              </a:rPr>
              <a:t>Contains a historical record of critical metadata changes</a:t>
            </a:r>
            <a:endParaRPr lang="en-US" sz="2400" b="0" strike="noStrike" spc="-1" dirty="0">
              <a:solidFill>
                <a:srgbClr val="404040"/>
              </a:solidFill>
              <a:uFill>
                <a:solidFill>
                  <a:srgbClr val="FFFFFF"/>
                </a:solidFill>
              </a:uFill>
              <a:latin typeface="Calisto MT"/>
            </a:endParaRPr>
          </a:p>
          <a:p>
            <a:endParaRPr lang="en-US" sz="1400" b="0" strike="noStrike" spc="-1" dirty="0">
              <a:solidFill>
                <a:srgbClr val="404040"/>
              </a:solidFill>
              <a:uFill>
                <a:solidFill>
                  <a:srgbClr val="FFFFFF"/>
                </a:solidFill>
              </a:uFill>
              <a:latin typeface="Calisto MT"/>
            </a:endParaRPr>
          </a:p>
          <a:p>
            <a:pPr marL="579600" lvl="1" indent="-228240" algn="just">
              <a:lnSpc>
                <a:spcPct val="90000"/>
              </a:lnSpc>
              <a:buClr>
                <a:srgbClr val="B0BCC1"/>
              </a:buClr>
              <a:buFont typeface="Arial"/>
              <a:buChar char="•"/>
            </a:pPr>
            <a:r>
              <a:rPr lang="en-US" sz="2400" b="1" strike="noStrike" spc="-1" dirty="0">
                <a:solidFill>
                  <a:srgbClr val="404040"/>
                </a:solidFill>
                <a:uFill>
                  <a:solidFill>
                    <a:srgbClr val="FFFFFF"/>
                  </a:solidFill>
                </a:uFill>
                <a:latin typeface="Calisto MT"/>
              </a:rPr>
              <a:t>Replicated to multiple remote machines</a:t>
            </a:r>
            <a:endParaRPr lang="en-US" sz="2400" b="0" strike="noStrike" spc="-1" dirty="0">
              <a:solidFill>
                <a:srgbClr val="404040"/>
              </a:solidFill>
              <a:uFill>
                <a:solidFill>
                  <a:srgbClr val="FFFFFF"/>
                </a:solidFill>
              </a:uFill>
              <a:latin typeface="Calisto MT"/>
            </a:endParaRPr>
          </a:p>
          <a:p>
            <a:pPr marL="914400" algn="just"/>
            <a:endParaRPr lang="en-US" sz="1400" b="0" strike="noStrike" spc="-1" dirty="0">
              <a:solidFill>
                <a:srgbClr val="404040"/>
              </a:solidFill>
              <a:uFill>
                <a:solidFill>
                  <a:srgbClr val="FFFFFF"/>
                </a:solidFill>
              </a:uFill>
              <a:latin typeface="Calisto MT"/>
            </a:endParaRPr>
          </a:p>
          <a:p>
            <a:pPr marL="579600" lvl="1" indent="-228240" algn="just">
              <a:lnSpc>
                <a:spcPct val="90000"/>
              </a:lnSpc>
              <a:buClr>
                <a:srgbClr val="B0BCC1"/>
              </a:buClr>
              <a:buFont typeface="Arial"/>
              <a:buChar char="•"/>
            </a:pPr>
            <a:r>
              <a:rPr lang="en-US" sz="2400" b="1" strike="noStrike" spc="-1" dirty="0">
                <a:solidFill>
                  <a:srgbClr val="404040"/>
                </a:solidFill>
                <a:uFill>
                  <a:solidFill>
                    <a:srgbClr val="FFFFFF"/>
                  </a:solidFill>
                </a:uFill>
                <a:latin typeface="Calisto MT"/>
              </a:rPr>
              <a:t>Changes are made visible to clients only after flushing the corresponding log record to disk both locally and remotely</a:t>
            </a:r>
            <a:endParaRPr lang="en-US" sz="2400" b="0" strike="noStrike" spc="-1" dirty="0">
              <a:solidFill>
                <a:srgbClr val="404040"/>
              </a:solidFill>
              <a:uFill>
                <a:solidFill>
                  <a:srgbClr val="FFFFFF"/>
                </a:solidFill>
              </a:uFill>
              <a:latin typeface="Calisto MT"/>
            </a:endParaRPr>
          </a:p>
          <a:p>
            <a:pPr marL="914400" algn="just"/>
            <a:endParaRPr lang="en-US" b="0" strike="noStrike" spc="-1" dirty="0">
              <a:solidFill>
                <a:srgbClr val="404040"/>
              </a:solidFill>
              <a:uFill>
                <a:solidFill>
                  <a:srgbClr val="FFFFFF"/>
                </a:solidFill>
              </a:uFill>
              <a:latin typeface="Calisto MT"/>
            </a:endParaRPr>
          </a:p>
          <a:p>
            <a:pPr marL="579600" lvl="1" indent="-228240" algn="just">
              <a:lnSpc>
                <a:spcPct val="90000"/>
              </a:lnSpc>
              <a:buClr>
                <a:srgbClr val="B0BCC1"/>
              </a:buClr>
              <a:buFont typeface="Arial"/>
              <a:buChar char="•"/>
            </a:pPr>
            <a:r>
              <a:rPr lang="en-US" sz="2400" b="1" strike="noStrike" spc="-1" dirty="0">
                <a:solidFill>
                  <a:srgbClr val="404040"/>
                </a:solidFill>
                <a:uFill>
                  <a:solidFill>
                    <a:srgbClr val="FFFFFF"/>
                  </a:solidFill>
                </a:uFill>
                <a:latin typeface="Calisto MT"/>
              </a:rPr>
              <a:t>Checkpoints</a:t>
            </a:r>
            <a:endParaRPr lang="en-US" sz="2400" b="0" strike="noStrike" spc="-1" dirty="0">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400" b="0" strike="noStrike" spc="-1" dirty="0">
                <a:solidFill>
                  <a:srgbClr val="404040"/>
                </a:solidFill>
                <a:uFill>
                  <a:solidFill>
                    <a:srgbClr val="FFFFFF"/>
                  </a:solidFill>
                </a:uFill>
                <a:latin typeface="Calisto MT"/>
              </a:rPr>
              <a:t>Master creates the checkpoints </a:t>
            </a:r>
            <a:endParaRPr lang="en-US" sz="2000" b="0" strike="noStrike" spc="-1" dirty="0">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400" b="0" strike="noStrike" spc="-1" dirty="0">
                <a:solidFill>
                  <a:srgbClr val="404040"/>
                </a:solidFill>
                <a:uFill>
                  <a:solidFill>
                    <a:srgbClr val="FFFFFF"/>
                  </a:solidFill>
                </a:uFill>
                <a:latin typeface="Calisto MT"/>
              </a:rPr>
              <a:t>Checkpoints are created on separate threads</a:t>
            </a:r>
            <a:endParaRPr lang="en-US" sz="2000" b="0" strike="noStrike" spc="-1" dirty="0">
              <a:solidFill>
                <a:srgbClr val="404040"/>
              </a:solidFill>
              <a:uFill>
                <a:solidFill>
                  <a:srgbClr val="FFFFFF"/>
                </a:solidFill>
              </a:uFill>
              <a:latin typeface="Calisto MT"/>
            </a:endParaRPr>
          </a:p>
          <a:p>
            <a:pPr algn="just">
              <a:lnSpc>
                <a:spcPct val="100000"/>
              </a:lnSpc>
            </a:pPr>
            <a:endParaRPr lang="en-US" sz="2400" b="0" strike="noStrike" spc="-1" dirty="0">
              <a:solidFill>
                <a:srgbClr val="404040"/>
              </a:solidFill>
              <a:uFill>
                <a:solidFill>
                  <a:srgbClr val="FFFFFF"/>
                </a:solidFill>
              </a:uFill>
              <a:latin typeface="Calisto M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4191120" y="6356520"/>
            <a:ext cx="761760" cy="271080"/>
          </a:xfrm>
          <a:prstGeom prst="rect">
            <a:avLst/>
          </a:prstGeom>
          <a:noFill/>
          <a:ln>
            <a:noFill/>
          </a:ln>
        </p:spPr>
        <p:txBody>
          <a:bodyPr anchor="ctr"/>
          <a:lstStyle/>
          <a:p>
            <a:pPr algn="ctr">
              <a:lnSpc>
                <a:spcPct val="100000"/>
              </a:lnSpc>
            </a:pPr>
            <a:fld id="{D28A9155-1C17-40B5-9E59-AA429C352D80}" type="slidenum">
              <a:rPr lang="en-IN" sz="1200" b="0" strike="noStrike" spc="-1">
                <a:solidFill>
                  <a:srgbClr val="B0BCC1"/>
                </a:solidFill>
                <a:uFill>
                  <a:solidFill>
                    <a:srgbClr val="FFFFFF"/>
                  </a:solidFill>
                </a:uFill>
                <a:latin typeface="Calisto MT"/>
              </a:rPr>
              <a:pPr algn="ctr">
                <a:lnSpc>
                  <a:spcPct val="100000"/>
                </a:lnSpc>
              </a:pPr>
              <a:t>33</a:t>
            </a:fld>
            <a:endParaRPr lang="en-IN" sz="1400" b="0" strike="noStrike" spc="-1">
              <a:solidFill>
                <a:srgbClr val="000000"/>
              </a:solidFill>
              <a:uFill>
                <a:solidFill>
                  <a:srgbClr val="FFFFFF"/>
                </a:solidFill>
              </a:uFill>
              <a:latin typeface="Times New Roman"/>
            </a:endParaRPr>
          </a:p>
        </p:txBody>
      </p:sp>
      <p:sp>
        <p:nvSpPr>
          <p:cNvPr id="219"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20" name="CustomShape 3"/>
          <p:cNvSpPr/>
          <p:nvPr/>
        </p:nvSpPr>
        <p:spPr>
          <a:xfrm>
            <a:off x="836280" y="942120"/>
            <a:ext cx="714348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Consistency Model</a:t>
            </a:r>
            <a:endParaRPr lang="en-IN" sz="1800" b="0" strike="noStrike" spc="-1">
              <a:solidFill>
                <a:srgbClr val="000000"/>
              </a:solidFill>
              <a:uFill>
                <a:solidFill>
                  <a:srgbClr val="FFFFFF"/>
                </a:solidFill>
              </a:uFill>
              <a:latin typeface="Arial"/>
            </a:endParaRPr>
          </a:p>
        </p:txBody>
      </p:sp>
      <p:sp>
        <p:nvSpPr>
          <p:cNvPr id="221" name="TextShape 4"/>
          <p:cNvSpPr txBox="1"/>
          <p:nvPr/>
        </p:nvSpPr>
        <p:spPr>
          <a:xfrm>
            <a:off x="457200" y="1757160"/>
            <a:ext cx="8229240" cy="4578480"/>
          </a:xfrm>
          <a:prstGeom prst="rect">
            <a:avLst/>
          </a:prstGeom>
          <a:noFill/>
          <a:ln>
            <a:noFill/>
          </a:ln>
        </p:spPr>
        <p:txBody>
          <a:bodyPr/>
          <a:lstStyle/>
          <a:p>
            <a:pPr marL="343080" indent="-342720" algn="just">
              <a:lnSpc>
                <a:spcPct val="100000"/>
              </a:lnSpc>
              <a:buClr>
                <a:srgbClr val="404040"/>
              </a:buClr>
              <a:buFont typeface="Arial"/>
              <a:buChar char="•"/>
            </a:pPr>
            <a:r>
              <a:rPr lang="en-US" sz="2300" b="0" strike="noStrike" spc="-1" dirty="0">
                <a:solidFill>
                  <a:srgbClr val="404040"/>
                </a:solidFill>
                <a:uFill>
                  <a:solidFill>
                    <a:srgbClr val="FFFFFF"/>
                  </a:solidFill>
                </a:uFill>
                <a:latin typeface="Calisto MT"/>
              </a:rPr>
              <a:t>Atomicity and correctness of file namespace are ensured by namespace locking</a:t>
            </a:r>
          </a:p>
          <a:p>
            <a:pPr marL="343080" indent="-342720" algn="just">
              <a:lnSpc>
                <a:spcPct val="100000"/>
              </a:lnSpc>
              <a:buClr>
                <a:srgbClr val="404040"/>
              </a:buClr>
              <a:buFont typeface="Arial"/>
              <a:buChar char="•"/>
            </a:pPr>
            <a:r>
              <a:rPr lang="en-US" sz="2300" b="0" strike="noStrike" spc="-1" dirty="0">
                <a:solidFill>
                  <a:srgbClr val="404040"/>
                </a:solidFill>
                <a:uFill>
                  <a:solidFill>
                    <a:srgbClr val="FFFFFF"/>
                  </a:solidFill>
                </a:uFill>
                <a:latin typeface="Calisto MT"/>
              </a:rPr>
              <a:t>After successful data mutation(writes or record appends), changes are applied to a chunk in the same order on all replicas.</a:t>
            </a:r>
          </a:p>
          <a:p>
            <a:pPr marL="343080" indent="-342720" algn="just">
              <a:lnSpc>
                <a:spcPct val="100000"/>
              </a:lnSpc>
              <a:buClr>
                <a:srgbClr val="404040"/>
              </a:buClr>
              <a:buFont typeface="Arial"/>
              <a:buChar char="•"/>
            </a:pPr>
            <a:r>
              <a:rPr lang="en-US" sz="2300" b="0" strike="noStrike" spc="-1" dirty="0">
                <a:solidFill>
                  <a:srgbClr val="404040"/>
                </a:solidFill>
                <a:uFill>
                  <a:solidFill>
                    <a:srgbClr val="FFFFFF"/>
                  </a:solidFill>
                </a:uFill>
                <a:latin typeface="Calisto MT"/>
              </a:rPr>
              <a:t>In case of chunk server failure at the time of mutation (stale replica), it is garbage collected at the soonest opportunity.</a:t>
            </a:r>
          </a:p>
          <a:p>
            <a:pPr marL="343080" indent="-342720" algn="just">
              <a:lnSpc>
                <a:spcPct val="100000"/>
              </a:lnSpc>
              <a:buClr>
                <a:srgbClr val="404040"/>
              </a:buClr>
              <a:buFont typeface="Arial"/>
              <a:buChar char="•"/>
            </a:pPr>
            <a:r>
              <a:rPr lang="en-US" sz="2300" b="0" strike="noStrike" spc="-1" dirty="0">
                <a:solidFill>
                  <a:srgbClr val="404040"/>
                </a:solidFill>
                <a:uFill>
                  <a:solidFill>
                    <a:srgbClr val="FFFFFF"/>
                  </a:solidFill>
                </a:uFill>
                <a:latin typeface="Calisto MT"/>
              </a:rPr>
              <a:t>Regular handshakes between Master and chunk servers helps in identifying failed chunk servers and detects data corruption by </a:t>
            </a:r>
            <a:r>
              <a:rPr lang="en-US" sz="2300" b="0" strike="noStrike" spc="-1" dirty="0" err="1">
                <a:solidFill>
                  <a:srgbClr val="404040"/>
                </a:solidFill>
                <a:uFill>
                  <a:solidFill>
                    <a:srgbClr val="FFFFFF"/>
                  </a:solidFill>
                </a:uFill>
                <a:latin typeface="Calisto MT"/>
              </a:rPr>
              <a:t>checksumming</a:t>
            </a:r>
            <a:r>
              <a:rPr lang="en-US" sz="2300" b="0" strike="noStrike" spc="-1" dirty="0">
                <a:solidFill>
                  <a:srgbClr val="404040"/>
                </a:solidFill>
                <a:uFill>
                  <a:solidFill>
                    <a:srgbClr val="FFFFFF"/>
                  </a:solidFill>
                </a:uFill>
                <a:latin typeface="Calisto MT"/>
              </a:rPr>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4191120" y="6356520"/>
            <a:ext cx="761760" cy="271080"/>
          </a:xfrm>
          <a:prstGeom prst="rect">
            <a:avLst/>
          </a:prstGeom>
          <a:noFill/>
          <a:ln>
            <a:noFill/>
          </a:ln>
        </p:spPr>
        <p:txBody>
          <a:bodyPr anchor="ctr"/>
          <a:lstStyle/>
          <a:p>
            <a:pPr algn="ctr">
              <a:lnSpc>
                <a:spcPct val="100000"/>
              </a:lnSpc>
            </a:pPr>
            <a:fld id="{2E0281CD-0A8D-4A04-B653-CFB14B9E1BB7}" type="slidenum">
              <a:rPr lang="en-IN" sz="1200" b="0" strike="noStrike" spc="-1">
                <a:solidFill>
                  <a:srgbClr val="B0BCC1"/>
                </a:solidFill>
                <a:uFill>
                  <a:solidFill>
                    <a:srgbClr val="FFFFFF"/>
                  </a:solidFill>
                </a:uFill>
                <a:latin typeface="Calisto MT"/>
              </a:rPr>
              <a:pPr algn="ctr">
                <a:lnSpc>
                  <a:spcPct val="100000"/>
                </a:lnSpc>
              </a:pPr>
              <a:t>34</a:t>
            </a:fld>
            <a:endParaRPr lang="en-IN" sz="1400" b="0" strike="noStrike" spc="-1">
              <a:solidFill>
                <a:srgbClr val="000000"/>
              </a:solidFill>
              <a:uFill>
                <a:solidFill>
                  <a:srgbClr val="FFFFFF"/>
                </a:solidFill>
              </a:uFill>
              <a:latin typeface="Times New Roman"/>
            </a:endParaRPr>
          </a:p>
        </p:txBody>
      </p:sp>
      <p:sp>
        <p:nvSpPr>
          <p:cNvPr id="223"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24" name="CustomShape 3"/>
          <p:cNvSpPr/>
          <p:nvPr/>
        </p:nvSpPr>
        <p:spPr>
          <a:xfrm>
            <a:off x="457200" y="942120"/>
            <a:ext cx="8229240" cy="106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System Interactions: Leases &amp; Mutation Order</a:t>
            </a:r>
            <a:endParaRPr lang="en-IN" sz="1800" b="0" strike="noStrike" spc="-1">
              <a:solidFill>
                <a:srgbClr val="000000"/>
              </a:solidFill>
              <a:uFill>
                <a:solidFill>
                  <a:srgbClr val="FFFFFF"/>
                </a:solidFill>
              </a:uFill>
              <a:latin typeface="Arial"/>
            </a:endParaRPr>
          </a:p>
        </p:txBody>
      </p:sp>
      <p:sp>
        <p:nvSpPr>
          <p:cNvPr id="225" name="TextShape 4"/>
          <p:cNvSpPr txBox="1"/>
          <p:nvPr/>
        </p:nvSpPr>
        <p:spPr>
          <a:xfrm>
            <a:off x="457200" y="1708560"/>
            <a:ext cx="8229240" cy="4647960"/>
          </a:xfrm>
          <a:prstGeom prst="rect">
            <a:avLst/>
          </a:prstGeom>
          <a:noFill/>
          <a:ln>
            <a:noFill/>
          </a:ln>
        </p:spPr>
        <p:txBody>
          <a:bodyPr/>
          <a:lstStyle/>
          <a:p>
            <a:pPr marL="343080" indent="-342720" algn="just">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Master grants chunk lease to one of the replicas(primary).</a:t>
            </a:r>
          </a:p>
          <a:p>
            <a:pPr marL="343080" indent="-342720" algn="just">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All replicas follow a serial order picked by the primary.</a:t>
            </a:r>
          </a:p>
          <a:p>
            <a:pPr marL="343080" indent="-342720" algn="just">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Leases timeout at 60 seconds.(also possible to extend the timeout)</a:t>
            </a:r>
          </a:p>
          <a:p>
            <a:pPr marL="343080" indent="-342720" algn="just">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Leases are revocable.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Shape 1"/>
          <p:cNvSpPr txBox="1"/>
          <p:nvPr/>
        </p:nvSpPr>
        <p:spPr>
          <a:xfrm>
            <a:off x="4191120" y="6356520"/>
            <a:ext cx="761760" cy="271080"/>
          </a:xfrm>
          <a:prstGeom prst="rect">
            <a:avLst/>
          </a:prstGeom>
          <a:noFill/>
          <a:ln>
            <a:noFill/>
          </a:ln>
        </p:spPr>
        <p:txBody>
          <a:bodyPr anchor="ctr"/>
          <a:lstStyle/>
          <a:p>
            <a:pPr algn="ctr">
              <a:lnSpc>
                <a:spcPct val="100000"/>
              </a:lnSpc>
            </a:pPr>
            <a:fld id="{E6EC6767-8388-48A5-AB41-A49E17A262A6}" type="slidenum">
              <a:rPr lang="en-IN" sz="1200" b="0" strike="noStrike" spc="-1">
                <a:solidFill>
                  <a:srgbClr val="B0BCC1"/>
                </a:solidFill>
                <a:uFill>
                  <a:solidFill>
                    <a:srgbClr val="FFFFFF"/>
                  </a:solidFill>
                </a:uFill>
                <a:latin typeface="Calisto MT"/>
              </a:rPr>
              <a:pPr algn="ctr">
                <a:lnSpc>
                  <a:spcPct val="100000"/>
                </a:lnSpc>
              </a:pPr>
              <a:t>35</a:t>
            </a:fld>
            <a:endParaRPr lang="en-IN" sz="1400" b="0" strike="noStrike" spc="-1">
              <a:solidFill>
                <a:srgbClr val="000000"/>
              </a:solidFill>
              <a:uFill>
                <a:solidFill>
                  <a:srgbClr val="FFFFFF"/>
                </a:solidFill>
              </a:uFill>
              <a:latin typeface="Times New Roman"/>
            </a:endParaRPr>
          </a:p>
        </p:txBody>
      </p:sp>
      <p:sp>
        <p:nvSpPr>
          <p:cNvPr id="227"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28" name="CustomShape 3"/>
          <p:cNvSpPr/>
          <p:nvPr/>
        </p:nvSpPr>
        <p:spPr>
          <a:xfrm>
            <a:off x="457200" y="942120"/>
            <a:ext cx="822924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System Interactions</a:t>
            </a:r>
            <a:endParaRPr lang="en-IN" sz="1800" b="0" strike="noStrike" spc="-1">
              <a:solidFill>
                <a:srgbClr val="000000"/>
              </a:solidFill>
              <a:uFill>
                <a:solidFill>
                  <a:srgbClr val="FFFFFF"/>
                </a:solidFill>
              </a:uFill>
              <a:latin typeface="Arial"/>
            </a:endParaRPr>
          </a:p>
        </p:txBody>
      </p:sp>
      <p:pic>
        <p:nvPicPr>
          <p:cNvPr id="229" name="Picture 2"/>
          <p:cNvPicPr/>
          <p:nvPr/>
        </p:nvPicPr>
        <p:blipFill>
          <a:blip r:embed="rId2"/>
          <a:stretch/>
        </p:blipFill>
        <p:spPr>
          <a:xfrm>
            <a:off x="533520" y="1717920"/>
            <a:ext cx="3661920" cy="4627080"/>
          </a:xfrm>
          <a:prstGeom prst="rect">
            <a:avLst/>
          </a:prstGeom>
          <a:ln>
            <a:noFill/>
          </a:ln>
        </p:spPr>
      </p:pic>
      <p:sp>
        <p:nvSpPr>
          <p:cNvPr id="230" name="TextShape 4"/>
          <p:cNvSpPr txBox="1"/>
          <p:nvPr/>
        </p:nvSpPr>
        <p:spPr>
          <a:xfrm>
            <a:off x="4195800" y="1717920"/>
            <a:ext cx="4490640" cy="4627080"/>
          </a:xfrm>
          <a:prstGeom prst="rect">
            <a:avLst/>
          </a:prstGeom>
          <a:noFill/>
          <a:ln>
            <a:noFill/>
          </a:ln>
        </p:spPr>
        <p:txBody>
          <a:bodyPr/>
          <a:lstStyle/>
          <a:p>
            <a:pPr marL="343080" indent="-342720" algn="just">
              <a:lnSpc>
                <a:spcPct val="100000"/>
              </a:lnSpc>
              <a:buClr>
                <a:srgbClr val="404040"/>
              </a:buClr>
              <a:buFont typeface="Arial"/>
              <a:buChar char="•"/>
            </a:pPr>
            <a:r>
              <a:rPr lang="en-US" sz="1600" b="1" strike="noStrike" spc="-1" dirty="0">
                <a:solidFill>
                  <a:srgbClr val="404040"/>
                </a:solidFill>
                <a:uFill>
                  <a:solidFill>
                    <a:srgbClr val="FFFFFF"/>
                  </a:solidFill>
                </a:uFill>
                <a:latin typeface="Calisto MT"/>
              </a:rPr>
              <a:t>1.Client asks master which chunk server holds current lease of chunk and locations of other replicas. </a:t>
            </a:r>
            <a:endParaRPr lang="en-US" sz="1600" b="0" strike="noStrike" spc="-1" dirty="0">
              <a:solidFill>
                <a:srgbClr val="404040"/>
              </a:solidFill>
              <a:uFill>
                <a:solidFill>
                  <a:srgbClr val="FFFFFF"/>
                </a:solidFill>
              </a:uFill>
              <a:latin typeface="Calisto MT"/>
            </a:endParaRPr>
          </a:p>
          <a:p>
            <a:pPr marL="343080" indent="-342720" algn="just">
              <a:lnSpc>
                <a:spcPct val="100000"/>
              </a:lnSpc>
              <a:buClr>
                <a:srgbClr val="404040"/>
              </a:buClr>
              <a:buFont typeface="Arial"/>
              <a:buChar char="•"/>
            </a:pPr>
            <a:r>
              <a:rPr lang="en-US" sz="1600" b="1" strike="noStrike" spc="-1" dirty="0">
                <a:solidFill>
                  <a:srgbClr val="404040"/>
                </a:solidFill>
                <a:uFill>
                  <a:solidFill>
                    <a:srgbClr val="FFFFFF"/>
                  </a:solidFill>
                </a:uFill>
                <a:latin typeface="Calisto MT"/>
              </a:rPr>
              <a:t>2.Master replies with identity of primary and locations of secondary replicas. </a:t>
            </a:r>
            <a:endParaRPr lang="en-US" sz="1600" b="0" strike="noStrike" spc="-1" dirty="0">
              <a:solidFill>
                <a:srgbClr val="404040"/>
              </a:solidFill>
              <a:uFill>
                <a:solidFill>
                  <a:srgbClr val="FFFFFF"/>
                </a:solidFill>
              </a:uFill>
              <a:latin typeface="Calisto MT"/>
            </a:endParaRPr>
          </a:p>
          <a:p>
            <a:pPr marL="343080" indent="-342720" algn="just">
              <a:lnSpc>
                <a:spcPct val="100000"/>
              </a:lnSpc>
              <a:buClr>
                <a:srgbClr val="404040"/>
              </a:buClr>
              <a:buFont typeface="Arial"/>
              <a:buChar char="•"/>
            </a:pPr>
            <a:r>
              <a:rPr lang="en-US" sz="1600" b="1" strike="noStrike" spc="-1" dirty="0">
                <a:solidFill>
                  <a:srgbClr val="404040"/>
                </a:solidFill>
                <a:uFill>
                  <a:solidFill>
                    <a:srgbClr val="FFFFFF"/>
                  </a:solidFill>
                </a:uFill>
                <a:latin typeface="Calisto MT"/>
              </a:rPr>
              <a:t>3.Client pushes data to all replicas </a:t>
            </a:r>
            <a:endParaRPr lang="en-US" sz="1600" b="0" strike="noStrike" spc="-1" dirty="0">
              <a:solidFill>
                <a:srgbClr val="404040"/>
              </a:solidFill>
              <a:uFill>
                <a:solidFill>
                  <a:srgbClr val="FFFFFF"/>
                </a:solidFill>
              </a:uFill>
              <a:latin typeface="Calisto MT"/>
            </a:endParaRPr>
          </a:p>
          <a:p>
            <a:pPr marL="343080" indent="-342720" algn="just">
              <a:lnSpc>
                <a:spcPct val="100000"/>
              </a:lnSpc>
              <a:buClr>
                <a:srgbClr val="404040"/>
              </a:buClr>
              <a:buFont typeface="Arial"/>
              <a:buChar char="•"/>
            </a:pPr>
            <a:r>
              <a:rPr lang="en-US" sz="1600" b="1" strike="noStrike" spc="-1" dirty="0">
                <a:solidFill>
                  <a:srgbClr val="404040"/>
                </a:solidFill>
                <a:uFill>
                  <a:solidFill>
                    <a:srgbClr val="FFFFFF"/>
                  </a:solidFill>
                </a:uFill>
                <a:latin typeface="Calisto MT"/>
              </a:rPr>
              <a:t>4.Once all replicas have acknowledged receiving the data, client sends write request to primary. The primary assigns consecutive serial numbers to all the mutations it receives, providing serialization. It applies mutations in serial number order. </a:t>
            </a:r>
            <a:endParaRPr lang="en-US" sz="1600" b="0" strike="noStrike" spc="-1" dirty="0">
              <a:solidFill>
                <a:srgbClr val="404040"/>
              </a:solidFill>
              <a:uFill>
                <a:solidFill>
                  <a:srgbClr val="FFFFFF"/>
                </a:solidFill>
              </a:uFill>
              <a:latin typeface="Calisto MT"/>
            </a:endParaRPr>
          </a:p>
          <a:p>
            <a:pPr marL="343080" indent="-342720" algn="just">
              <a:lnSpc>
                <a:spcPct val="100000"/>
              </a:lnSpc>
              <a:buClr>
                <a:srgbClr val="404040"/>
              </a:buClr>
              <a:buFont typeface="Arial"/>
              <a:buChar char="•"/>
            </a:pPr>
            <a:r>
              <a:rPr lang="en-US" sz="1600" b="1" strike="noStrike" spc="-1" dirty="0">
                <a:solidFill>
                  <a:srgbClr val="404040"/>
                </a:solidFill>
                <a:uFill>
                  <a:solidFill>
                    <a:srgbClr val="FFFFFF"/>
                  </a:solidFill>
                </a:uFill>
                <a:latin typeface="Calisto MT"/>
              </a:rPr>
              <a:t>5.Primary forwards write request to all secondary replicas. They apply mutations in the same serial number order. </a:t>
            </a:r>
            <a:endParaRPr lang="en-US" sz="1600" b="0" strike="noStrike" spc="-1" dirty="0">
              <a:solidFill>
                <a:srgbClr val="404040"/>
              </a:solidFill>
              <a:uFill>
                <a:solidFill>
                  <a:srgbClr val="FFFFFF"/>
                </a:solidFill>
              </a:uFill>
              <a:latin typeface="Calisto MT"/>
            </a:endParaRPr>
          </a:p>
          <a:p>
            <a:pPr marL="343080" indent="-342720" algn="just">
              <a:lnSpc>
                <a:spcPct val="100000"/>
              </a:lnSpc>
              <a:buClr>
                <a:srgbClr val="404040"/>
              </a:buClr>
              <a:buFont typeface="Arial"/>
              <a:buChar char="•"/>
            </a:pPr>
            <a:r>
              <a:rPr lang="en-US" sz="1600" b="1" strike="noStrike" spc="-1" dirty="0">
                <a:solidFill>
                  <a:srgbClr val="404040"/>
                </a:solidFill>
                <a:uFill>
                  <a:solidFill>
                    <a:srgbClr val="FFFFFF"/>
                  </a:solidFill>
                </a:uFill>
                <a:latin typeface="Calisto MT"/>
              </a:rPr>
              <a:t>6.Secondary </a:t>
            </a:r>
            <a:r>
              <a:rPr lang="en-US" sz="1600" b="1" strike="noStrike" spc="-1" dirty="0" err="1">
                <a:solidFill>
                  <a:srgbClr val="404040"/>
                </a:solidFill>
                <a:uFill>
                  <a:solidFill>
                    <a:srgbClr val="FFFFFF"/>
                  </a:solidFill>
                </a:uFill>
                <a:latin typeface="Calisto MT"/>
              </a:rPr>
              <a:t>recplicas</a:t>
            </a:r>
            <a:r>
              <a:rPr lang="en-US" sz="1600" b="1" strike="noStrike" spc="-1" dirty="0">
                <a:solidFill>
                  <a:srgbClr val="404040"/>
                </a:solidFill>
                <a:uFill>
                  <a:solidFill>
                    <a:srgbClr val="FFFFFF"/>
                  </a:solidFill>
                </a:uFill>
                <a:latin typeface="Calisto MT"/>
              </a:rPr>
              <a:t> reply to primary indicating they have completed operation </a:t>
            </a:r>
            <a:endParaRPr lang="en-US" sz="1600" b="0" strike="noStrike" spc="-1" dirty="0">
              <a:solidFill>
                <a:srgbClr val="404040"/>
              </a:solidFill>
              <a:uFill>
                <a:solidFill>
                  <a:srgbClr val="FFFFFF"/>
                </a:solidFill>
              </a:uFill>
              <a:latin typeface="Calisto MT"/>
            </a:endParaRPr>
          </a:p>
          <a:p>
            <a:pPr marL="343080" indent="-342720" algn="just">
              <a:lnSpc>
                <a:spcPct val="100000"/>
              </a:lnSpc>
              <a:buClr>
                <a:srgbClr val="404040"/>
              </a:buClr>
              <a:buFont typeface="Arial"/>
              <a:buChar char="•"/>
            </a:pPr>
            <a:r>
              <a:rPr lang="en-US" sz="1600" b="1" strike="noStrike" spc="-1" dirty="0">
                <a:solidFill>
                  <a:srgbClr val="404040"/>
                </a:solidFill>
                <a:uFill>
                  <a:solidFill>
                    <a:srgbClr val="FFFFFF"/>
                  </a:solidFill>
                </a:uFill>
                <a:latin typeface="Calisto MT"/>
              </a:rPr>
              <a:t>7.Primary replies to the client with success or error message </a:t>
            </a:r>
            <a:endParaRPr lang="en-US" sz="1600" b="0" strike="noStrike" spc="-1" dirty="0">
              <a:solidFill>
                <a:srgbClr val="404040"/>
              </a:solidFill>
              <a:uFill>
                <a:solidFill>
                  <a:srgbClr val="FFFFFF"/>
                </a:solidFill>
              </a:uFill>
              <a:latin typeface="Calisto MT"/>
            </a:endParaRPr>
          </a:p>
          <a:p>
            <a:pPr algn="just">
              <a:lnSpc>
                <a:spcPct val="100000"/>
              </a:lnSpc>
            </a:pPr>
            <a:endParaRPr lang="en-US" sz="2400" b="0" strike="noStrike" spc="-1" dirty="0">
              <a:solidFill>
                <a:srgbClr val="404040"/>
              </a:solidFill>
              <a:uFill>
                <a:solidFill>
                  <a:srgbClr val="FFFFFF"/>
                </a:solidFill>
              </a:uFill>
              <a:latin typeface="Calisto M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4191120" y="6356520"/>
            <a:ext cx="761760" cy="271080"/>
          </a:xfrm>
          <a:prstGeom prst="rect">
            <a:avLst/>
          </a:prstGeom>
          <a:noFill/>
          <a:ln>
            <a:noFill/>
          </a:ln>
        </p:spPr>
        <p:txBody>
          <a:bodyPr anchor="ctr"/>
          <a:lstStyle/>
          <a:p>
            <a:pPr algn="ctr">
              <a:lnSpc>
                <a:spcPct val="100000"/>
              </a:lnSpc>
            </a:pPr>
            <a:fld id="{81FD4C90-8412-4F47-B272-4D9501A7A1AF}" type="slidenum">
              <a:rPr lang="en-IN" sz="1200" b="0" strike="noStrike" spc="-1">
                <a:solidFill>
                  <a:srgbClr val="B0BCC1"/>
                </a:solidFill>
                <a:uFill>
                  <a:solidFill>
                    <a:srgbClr val="FFFFFF"/>
                  </a:solidFill>
                </a:uFill>
                <a:latin typeface="Calisto MT"/>
              </a:rPr>
              <a:pPr algn="ctr">
                <a:lnSpc>
                  <a:spcPct val="100000"/>
                </a:lnSpc>
              </a:pPr>
              <a:t>36</a:t>
            </a:fld>
            <a:endParaRPr lang="en-IN" sz="1400" b="0" strike="noStrike" spc="-1">
              <a:solidFill>
                <a:srgbClr val="000000"/>
              </a:solidFill>
              <a:uFill>
                <a:solidFill>
                  <a:srgbClr val="FFFFFF"/>
                </a:solidFill>
              </a:uFill>
              <a:latin typeface="Times New Roman"/>
            </a:endParaRPr>
          </a:p>
        </p:txBody>
      </p:sp>
      <p:sp>
        <p:nvSpPr>
          <p:cNvPr id="232"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33" name="CustomShape 3"/>
          <p:cNvSpPr/>
          <p:nvPr/>
        </p:nvSpPr>
        <p:spPr>
          <a:xfrm>
            <a:off x="457200" y="942120"/>
            <a:ext cx="8229240" cy="57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3200" b="0" strike="noStrike" spc="-1">
                <a:solidFill>
                  <a:srgbClr val="000000"/>
                </a:solidFill>
                <a:uFill>
                  <a:solidFill>
                    <a:srgbClr val="FFFFFF"/>
                  </a:solidFill>
                </a:uFill>
                <a:latin typeface="Calisto MT"/>
              </a:rPr>
              <a:t>System Interactions</a:t>
            </a:r>
            <a:endParaRPr lang="en-IN" sz="1800" b="0" strike="noStrike" spc="-1">
              <a:solidFill>
                <a:srgbClr val="000000"/>
              </a:solidFill>
              <a:uFill>
                <a:solidFill>
                  <a:srgbClr val="FFFFFF"/>
                </a:solidFill>
              </a:uFill>
              <a:latin typeface="Arial"/>
            </a:endParaRPr>
          </a:p>
        </p:txBody>
      </p:sp>
      <p:sp>
        <p:nvSpPr>
          <p:cNvPr id="234" name="TextShape 4"/>
          <p:cNvSpPr txBox="1"/>
          <p:nvPr/>
        </p:nvSpPr>
        <p:spPr>
          <a:xfrm>
            <a:off x="457200" y="1699560"/>
            <a:ext cx="8229240" cy="4647960"/>
          </a:xfrm>
          <a:prstGeom prst="rect">
            <a:avLst/>
          </a:prstGeom>
          <a:noFill/>
          <a:ln>
            <a:noFill/>
          </a:ln>
        </p:spPr>
        <p:txBody>
          <a:bodyPr/>
          <a:lstStyle/>
          <a:p>
            <a:pPr marL="579600" lvl="1" indent="-228240" algn="just">
              <a:lnSpc>
                <a:spcPct val="90000"/>
              </a:lnSpc>
              <a:buClr>
                <a:srgbClr val="B0BCC1"/>
              </a:buClr>
              <a:buFont typeface="Arial"/>
              <a:buChar char="•"/>
            </a:pPr>
            <a:r>
              <a:rPr lang="en-US" sz="2200" b="1" strike="noStrike" spc="-1">
                <a:solidFill>
                  <a:srgbClr val="404040"/>
                </a:solidFill>
                <a:uFill>
                  <a:solidFill>
                    <a:srgbClr val="FFFFFF"/>
                  </a:solidFill>
                </a:uFill>
                <a:latin typeface="Calisto MT"/>
              </a:rPr>
              <a:t>Data Flow</a:t>
            </a:r>
            <a:endParaRPr lang="en-US" sz="2000" b="0" strike="noStrike" spc="-1">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a:solidFill>
                  <a:srgbClr val="404040"/>
                </a:solidFill>
                <a:uFill>
                  <a:solidFill>
                    <a:srgbClr val="FFFFFF"/>
                  </a:solidFill>
                </a:uFill>
                <a:latin typeface="Calisto MT"/>
              </a:rPr>
              <a:t>Data is pipelined over TCP connections</a:t>
            </a:r>
            <a:endParaRPr lang="en-US" sz="1800" b="0" strike="noStrike" spc="-1">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a:solidFill>
                  <a:srgbClr val="404040"/>
                </a:solidFill>
                <a:uFill>
                  <a:solidFill>
                    <a:srgbClr val="FFFFFF"/>
                  </a:solidFill>
                </a:uFill>
                <a:latin typeface="Calisto MT"/>
              </a:rPr>
              <a:t>A chain of chunk servers form a pipeline</a:t>
            </a:r>
            <a:endParaRPr lang="en-US" sz="1800" b="0" strike="noStrike" spc="-1">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a:solidFill>
                  <a:srgbClr val="404040"/>
                </a:solidFill>
                <a:uFill>
                  <a:solidFill>
                    <a:srgbClr val="FFFFFF"/>
                  </a:solidFill>
                </a:uFill>
                <a:latin typeface="Calisto MT"/>
              </a:rPr>
              <a:t>Each machine forwards data to the closest machine</a:t>
            </a:r>
            <a:endParaRPr lang="en-US" sz="1800" b="0" strike="noStrike" spc="-1">
              <a:solidFill>
                <a:srgbClr val="404040"/>
              </a:solidFill>
              <a:uFill>
                <a:solidFill>
                  <a:srgbClr val="FFFFFF"/>
                </a:solidFill>
              </a:uFill>
              <a:latin typeface="Calisto MT"/>
            </a:endParaRPr>
          </a:p>
          <a:p>
            <a:endParaRPr lang="en-US" sz="2400" b="0" strike="noStrike" spc="-1">
              <a:solidFill>
                <a:srgbClr val="404040"/>
              </a:solidFill>
              <a:uFill>
                <a:solidFill>
                  <a:srgbClr val="FFFFFF"/>
                </a:solidFill>
              </a:uFill>
              <a:latin typeface="Calisto MT"/>
            </a:endParaRPr>
          </a:p>
          <a:p>
            <a:pPr marL="579600" lvl="1" indent="-228240" algn="just">
              <a:lnSpc>
                <a:spcPct val="90000"/>
              </a:lnSpc>
              <a:buClr>
                <a:srgbClr val="B0BCC1"/>
              </a:buClr>
              <a:buFont typeface="Arial"/>
              <a:buChar char="•"/>
            </a:pPr>
            <a:r>
              <a:rPr lang="en-US" sz="2200" b="1" strike="noStrike" spc="-1">
                <a:solidFill>
                  <a:srgbClr val="404040"/>
                </a:solidFill>
                <a:uFill>
                  <a:solidFill>
                    <a:srgbClr val="FFFFFF"/>
                  </a:solidFill>
                </a:uFill>
                <a:latin typeface="Calisto MT"/>
              </a:rPr>
              <a:t>Atomic Record Append</a:t>
            </a:r>
            <a:endParaRPr lang="en-US" sz="2000" b="0" strike="noStrike" spc="-1">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a:solidFill>
                  <a:srgbClr val="404040"/>
                </a:solidFill>
                <a:uFill>
                  <a:solidFill>
                    <a:srgbClr val="FFFFFF"/>
                  </a:solidFill>
                </a:uFill>
                <a:latin typeface="Calisto MT"/>
              </a:rPr>
              <a:t>“record append”</a:t>
            </a:r>
            <a:endParaRPr lang="en-US" sz="1800" b="0" strike="noStrike" spc="-1">
              <a:solidFill>
                <a:srgbClr val="404040"/>
              </a:solidFill>
              <a:uFill>
                <a:solidFill>
                  <a:srgbClr val="FFFFFF"/>
                </a:solidFill>
              </a:uFill>
              <a:latin typeface="Calisto MT"/>
            </a:endParaRPr>
          </a:p>
          <a:p>
            <a:endParaRPr lang="en-US" sz="2400" b="0" strike="noStrike" spc="-1">
              <a:solidFill>
                <a:srgbClr val="404040"/>
              </a:solidFill>
              <a:uFill>
                <a:solidFill>
                  <a:srgbClr val="FFFFFF"/>
                </a:solidFill>
              </a:uFill>
              <a:latin typeface="Calisto MT"/>
            </a:endParaRPr>
          </a:p>
          <a:p>
            <a:pPr marL="579600" lvl="1" indent="-228240" algn="just">
              <a:lnSpc>
                <a:spcPct val="90000"/>
              </a:lnSpc>
              <a:buClr>
                <a:srgbClr val="B0BCC1"/>
              </a:buClr>
              <a:buFont typeface="Arial"/>
              <a:buChar char="•"/>
            </a:pPr>
            <a:r>
              <a:rPr lang="en-US" sz="2200" b="1" strike="noStrike" spc="-1">
                <a:solidFill>
                  <a:srgbClr val="404040"/>
                </a:solidFill>
                <a:uFill>
                  <a:solidFill>
                    <a:srgbClr val="FFFFFF"/>
                  </a:solidFill>
                </a:uFill>
                <a:latin typeface="Calisto MT"/>
              </a:rPr>
              <a:t>Snapshot</a:t>
            </a:r>
            <a:endParaRPr lang="en-US" sz="2000" b="0" strike="noStrike" spc="-1">
              <a:solidFill>
                <a:srgbClr val="404040"/>
              </a:solidFill>
              <a:uFill>
                <a:solidFill>
                  <a:srgbClr val="FFFFFF"/>
                </a:solidFill>
              </a:uFill>
              <a:latin typeface="Calisto MT"/>
            </a:endParaRPr>
          </a:p>
          <a:p>
            <a:pPr marL="808200" lvl="2" indent="-228240" algn="just">
              <a:lnSpc>
                <a:spcPct val="90000"/>
              </a:lnSpc>
              <a:buClr>
                <a:srgbClr val="404040"/>
              </a:buClr>
              <a:buFont typeface="Arial"/>
              <a:buChar char="•"/>
            </a:pPr>
            <a:r>
              <a:rPr lang="en-US" sz="2000" b="0" strike="noStrike" spc="-1">
                <a:solidFill>
                  <a:srgbClr val="404040"/>
                </a:solidFill>
                <a:uFill>
                  <a:solidFill>
                    <a:srgbClr val="FFFFFF"/>
                  </a:solidFill>
                </a:uFill>
                <a:latin typeface="Calisto MT"/>
              </a:rPr>
              <a:t>Makes a copy of file or a directory tree almost instantaneously </a:t>
            </a:r>
            <a:endParaRPr lang="en-US" sz="1800" b="0" strike="noStrike" spc="-1">
              <a:solidFill>
                <a:srgbClr val="404040"/>
              </a:solidFill>
              <a:uFill>
                <a:solidFill>
                  <a:srgbClr val="FFFFFF"/>
                </a:solidFill>
              </a:uFill>
              <a:latin typeface="Calisto MT"/>
            </a:endParaRPr>
          </a:p>
          <a:p>
            <a:pPr algn="just">
              <a:lnSpc>
                <a:spcPct val="100000"/>
              </a:lnSpc>
            </a:pPr>
            <a:endParaRPr lang="en-US" sz="2400" b="0" strike="noStrike" spc="-1">
              <a:solidFill>
                <a:srgbClr val="404040"/>
              </a:solidFill>
              <a:uFill>
                <a:solidFill>
                  <a:srgbClr val="FFFFFF"/>
                </a:solidFill>
              </a:uFill>
              <a:latin typeface="Calisto MT"/>
            </a:endParaRPr>
          </a:p>
          <a:p>
            <a:pPr algn="just">
              <a:lnSpc>
                <a:spcPct val="100000"/>
              </a:lnSpc>
            </a:pPr>
            <a:endParaRPr lang="en-US" sz="2400" b="0" strike="noStrike" spc="-1">
              <a:solidFill>
                <a:srgbClr val="404040"/>
              </a:solidFill>
              <a:uFill>
                <a:solidFill>
                  <a:srgbClr val="FFFFFF"/>
                </a:solidFill>
              </a:uFill>
              <a:latin typeface="Calisto M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Shape 1"/>
          <p:cNvSpPr txBox="1"/>
          <p:nvPr/>
        </p:nvSpPr>
        <p:spPr>
          <a:xfrm>
            <a:off x="4191120" y="6356520"/>
            <a:ext cx="761760" cy="271080"/>
          </a:xfrm>
          <a:prstGeom prst="rect">
            <a:avLst/>
          </a:prstGeom>
          <a:noFill/>
          <a:ln>
            <a:noFill/>
          </a:ln>
        </p:spPr>
        <p:txBody>
          <a:bodyPr anchor="ctr"/>
          <a:lstStyle/>
          <a:p>
            <a:pPr algn="ctr">
              <a:lnSpc>
                <a:spcPct val="100000"/>
              </a:lnSpc>
            </a:pPr>
            <a:fld id="{EB79B27C-FB63-4E72-8E89-EF0778B984AA}" type="slidenum">
              <a:rPr lang="en-IN" sz="1200" b="0" strike="noStrike" spc="-1">
                <a:solidFill>
                  <a:srgbClr val="B0BCC1"/>
                </a:solidFill>
                <a:uFill>
                  <a:solidFill>
                    <a:srgbClr val="FFFFFF"/>
                  </a:solidFill>
                </a:uFill>
                <a:latin typeface="Calisto MT"/>
              </a:rPr>
              <a:pPr algn="ctr">
                <a:lnSpc>
                  <a:spcPct val="100000"/>
                </a:lnSpc>
              </a:pPr>
              <a:t>37</a:t>
            </a:fld>
            <a:endParaRPr lang="en-IN" sz="1400" b="0" strike="noStrike" spc="-1">
              <a:solidFill>
                <a:srgbClr val="000000"/>
              </a:solidFill>
              <a:uFill>
                <a:solidFill>
                  <a:srgbClr val="FFFFFF"/>
                </a:solidFill>
              </a:uFill>
              <a:latin typeface="Times New Roman"/>
            </a:endParaRPr>
          </a:p>
        </p:txBody>
      </p:sp>
      <p:sp>
        <p:nvSpPr>
          <p:cNvPr id="236"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37" name="CustomShape 3"/>
          <p:cNvSpPr/>
          <p:nvPr/>
        </p:nvSpPr>
        <p:spPr>
          <a:xfrm>
            <a:off x="457200" y="942120"/>
            <a:ext cx="8229240" cy="88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600" b="0" strike="noStrike" spc="-1">
                <a:solidFill>
                  <a:srgbClr val="000000"/>
                </a:solidFill>
                <a:uFill>
                  <a:solidFill>
                    <a:srgbClr val="FFFFFF"/>
                  </a:solidFill>
                </a:uFill>
                <a:latin typeface="Calisto MT"/>
              </a:rPr>
              <a:t>Master Operation – Namespace Management &amp; Locking</a:t>
            </a:r>
            <a:endParaRPr lang="en-IN" sz="1800" b="0" strike="noStrike" spc="-1">
              <a:solidFill>
                <a:srgbClr val="000000"/>
              </a:solidFill>
              <a:uFill>
                <a:solidFill>
                  <a:srgbClr val="FFFFFF"/>
                </a:solidFill>
              </a:uFill>
              <a:latin typeface="Arial"/>
            </a:endParaRPr>
          </a:p>
        </p:txBody>
      </p:sp>
      <p:sp>
        <p:nvSpPr>
          <p:cNvPr id="238" name="TextShape 4"/>
          <p:cNvSpPr txBox="1"/>
          <p:nvPr/>
        </p:nvSpPr>
        <p:spPr>
          <a:xfrm>
            <a:off x="457200" y="1690200"/>
            <a:ext cx="8229240" cy="4673160"/>
          </a:xfrm>
          <a:prstGeom prst="rect">
            <a:avLst/>
          </a:prstGeom>
          <a:noFill/>
          <a:ln>
            <a:noFill/>
          </a:ln>
        </p:spPr>
        <p:txBody>
          <a:bodyPr/>
          <a:lstStyle/>
          <a:p>
            <a:pPr marL="343080" indent="-342720" algn="just">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Locks are used over namespaces to ensure proper serialization</a:t>
            </a:r>
          </a:p>
          <a:p>
            <a:pPr marL="343080" indent="-342720" algn="just">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Read/write locks</a:t>
            </a:r>
          </a:p>
          <a:p>
            <a:pPr marL="343080" indent="-342720" algn="just">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GFS simply uses directory like file names : /foo/bar</a:t>
            </a:r>
          </a:p>
          <a:p>
            <a:pPr marL="343080" indent="-342720" algn="just">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GFS logically represents its namespace as a lookup table mapping full pathnames to metadata</a:t>
            </a:r>
          </a:p>
          <a:p>
            <a:pPr marL="343080" indent="-342720" algn="just">
              <a:lnSpc>
                <a:spcPct val="100000"/>
              </a:lnSpc>
              <a:buClr>
                <a:srgbClr val="404040"/>
              </a:buClr>
              <a:buFont typeface="Arial"/>
              <a:buChar char="•"/>
            </a:pPr>
            <a:r>
              <a:rPr lang="en-US" sz="2400" b="0" strike="noStrike" spc="-1">
                <a:solidFill>
                  <a:srgbClr val="404040"/>
                </a:solidFill>
                <a:uFill>
                  <a:solidFill>
                    <a:srgbClr val="FFFFFF"/>
                  </a:solidFill>
                </a:uFill>
                <a:latin typeface="Calisto MT"/>
              </a:rPr>
              <a:t>If a Master operation involves /d1/d2/../dn/leaf, read locks are acquired on d1,/d1/d2,..d1/d2/../leaf and either a read or write lock on the full pathname /d1/d2/…..dn/leaf</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Shape 1"/>
          <p:cNvSpPr txBox="1"/>
          <p:nvPr/>
        </p:nvSpPr>
        <p:spPr>
          <a:xfrm>
            <a:off x="4191120" y="6356520"/>
            <a:ext cx="761760" cy="271080"/>
          </a:xfrm>
          <a:prstGeom prst="rect">
            <a:avLst/>
          </a:prstGeom>
          <a:noFill/>
          <a:ln>
            <a:noFill/>
          </a:ln>
        </p:spPr>
        <p:txBody>
          <a:bodyPr anchor="ctr"/>
          <a:lstStyle/>
          <a:p>
            <a:pPr algn="ctr">
              <a:lnSpc>
                <a:spcPct val="100000"/>
              </a:lnSpc>
            </a:pPr>
            <a:fld id="{6C77A5AD-E2D1-4C2B-9A3F-68A5AA7722B7}" type="slidenum">
              <a:rPr lang="en-IN" sz="1200" b="0" strike="noStrike" spc="-1">
                <a:solidFill>
                  <a:srgbClr val="B0BCC1"/>
                </a:solidFill>
                <a:uFill>
                  <a:solidFill>
                    <a:srgbClr val="FFFFFF"/>
                  </a:solidFill>
                </a:uFill>
                <a:latin typeface="Calisto MT"/>
              </a:rPr>
              <a:pPr algn="ctr">
                <a:lnSpc>
                  <a:spcPct val="100000"/>
                </a:lnSpc>
              </a:pPr>
              <a:t>38</a:t>
            </a:fld>
            <a:endParaRPr lang="en-IN" sz="1400" b="0" strike="noStrike" spc="-1">
              <a:solidFill>
                <a:srgbClr val="000000"/>
              </a:solidFill>
              <a:uFill>
                <a:solidFill>
                  <a:srgbClr val="FFFFFF"/>
                </a:solidFill>
              </a:uFill>
              <a:latin typeface="Times New Roman"/>
            </a:endParaRPr>
          </a:p>
        </p:txBody>
      </p:sp>
      <p:sp>
        <p:nvSpPr>
          <p:cNvPr id="240"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41" name="CustomShape 3"/>
          <p:cNvSpPr/>
          <p:nvPr/>
        </p:nvSpPr>
        <p:spPr>
          <a:xfrm>
            <a:off x="457200" y="942120"/>
            <a:ext cx="822924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800" b="0" strike="noStrike" spc="-1">
                <a:solidFill>
                  <a:srgbClr val="000000"/>
                </a:solidFill>
                <a:uFill>
                  <a:solidFill>
                    <a:srgbClr val="FFFFFF"/>
                  </a:solidFill>
                </a:uFill>
                <a:latin typeface="Calisto MT"/>
              </a:rPr>
              <a:t>Master Operation</a:t>
            </a:r>
            <a:endParaRPr lang="en-IN" sz="1800" b="0" strike="noStrike" spc="-1">
              <a:solidFill>
                <a:srgbClr val="000000"/>
              </a:solidFill>
              <a:uFill>
                <a:solidFill>
                  <a:srgbClr val="FFFFFF"/>
                </a:solidFill>
              </a:uFill>
              <a:latin typeface="Arial"/>
            </a:endParaRPr>
          </a:p>
        </p:txBody>
      </p:sp>
      <p:sp>
        <p:nvSpPr>
          <p:cNvPr id="242" name="TextShape 4"/>
          <p:cNvSpPr txBox="1"/>
          <p:nvPr/>
        </p:nvSpPr>
        <p:spPr>
          <a:xfrm>
            <a:off x="457200" y="1699560"/>
            <a:ext cx="8229240" cy="4647960"/>
          </a:xfrm>
          <a:prstGeom prst="rect">
            <a:avLst/>
          </a:prstGeom>
          <a:noFill/>
          <a:ln>
            <a:noFill/>
          </a:ln>
        </p:spPr>
        <p:txBody>
          <a:bodyPr/>
          <a:lstStyle/>
          <a:p>
            <a:pPr marL="343080" indent="-342720" algn="just">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Garbage collection</a:t>
            </a:r>
          </a:p>
          <a:p>
            <a:pPr marL="579600" lvl="1" indent="-228240" algn="just">
              <a:lnSpc>
                <a:spcPct val="100000"/>
              </a:lnSpc>
              <a:buClr>
                <a:srgbClr val="B0BCC1"/>
              </a:buClr>
              <a:buFont typeface="Arial"/>
              <a:buChar char="•"/>
            </a:pPr>
            <a:r>
              <a:rPr lang="en-US" sz="2200" b="1" strike="noStrike" spc="-1" dirty="0">
                <a:solidFill>
                  <a:srgbClr val="404040"/>
                </a:solidFill>
                <a:uFill>
                  <a:solidFill>
                    <a:srgbClr val="FFFFFF"/>
                  </a:solidFill>
                </a:uFill>
                <a:latin typeface="Calisto MT"/>
              </a:rPr>
              <a:t>Lazy deletion of files</a:t>
            </a:r>
            <a:endParaRPr lang="en-US" sz="2000" b="0" strike="noStrike" spc="-1" dirty="0">
              <a:solidFill>
                <a:srgbClr val="404040"/>
              </a:solidFill>
              <a:uFill>
                <a:solidFill>
                  <a:srgbClr val="FFFFFF"/>
                </a:solidFill>
              </a:uFill>
              <a:latin typeface="Calisto MT"/>
            </a:endParaRPr>
          </a:p>
          <a:p>
            <a:pPr marL="579600" lvl="1" indent="-228240" algn="just">
              <a:lnSpc>
                <a:spcPct val="100000"/>
              </a:lnSpc>
              <a:buClr>
                <a:srgbClr val="B0BCC1"/>
              </a:buClr>
              <a:buFont typeface="Arial"/>
              <a:buChar char="•"/>
            </a:pPr>
            <a:r>
              <a:rPr lang="en-US" sz="2200" b="1" strike="noStrike" spc="-1" dirty="0">
                <a:solidFill>
                  <a:srgbClr val="404040"/>
                </a:solidFill>
                <a:uFill>
                  <a:solidFill>
                    <a:srgbClr val="FFFFFF"/>
                  </a:solidFill>
                </a:uFill>
                <a:latin typeface="Calisto MT"/>
              </a:rPr>
              <a:t>Master deletes a hidden file during its regular scan if the file have existed for 3 days</a:t>
            </a:r>
            <a:endParaRPr lang="en-US" sz="2000" b="0" strike="noStrike" spc="-1" dirty="0">
              <a:solidFill>
                <a:srgbClr val="404040"/>
              </a:solidFill>
              <a:uFill>
                <a:solidFill>
                  <a:srgbClr val="FFFFFF"/>
                </a:solidFill>
              </a:uFill>
              <a:latin typeface="Calisto MT"/>
            </a:endParaRPr>
          </a:p>
          <a:p>
            <a:pPr marL="579600" lvl="1" indent="-228240" algn="just">
              <a:lnSpc>
                <a:spcPct val="100000"/>
              </a:lnSpc>
              <a:buClr>
                <a:srgbClr val="B0BCC1"/>
              </a:buClr>
              <a:buFont typeface="Arial"/>
              <a:buChar char="•"/>
            </a:pPr>
            <a:r>
              <a:rPr lang="en-US" sz="2200" b="1" strike="noStrike" spc="-1" dirty="0" err="1">
                <a:solidFill>
                  <a:srgbClr val="404040"/>
                </a:solidFill>
                <a:uFill>
                  <a:solidFill>
                    <a:srgbClr val="FFFFFF"/>
                  </a:solidFill>
                </a:uFill>
                <a:latin typeface="Calisto MT"/>
              </a:rPr>
              <a:t>HeartBeat</a:t>
            </a:r>
            <a:r>
              <a:rPr lang="en-US" sz="2200" b="1" strike="noStrike" spc="-1" dirty="0">
                <a:solidFill>
                  <a:srgbClr val="404040"/>
                </a:solidFill>
                <a:uFill>
                  <a:solidFill>
                    <a:srgbClr val="FFFFFF"/>
                  </a:solidFill>
                </a:uFill>
                <a:latin typeface="Calisto MT"/>
              </a:rPr>
              <a:t> messages are used to inform the chunk servers about the deleted files </a:t>
            </a:r>
            <a:r>
              <a:rPr lang="en-US" sz="2200" b="1" strike="noStrike" spc="-1" dirty="0" smtClean="0">
                <a:solidFill>
                  <a:srgbClr val="404040"/>
                </a:solidFill>
                <a:uFill>
                  <a:solidFill>
                    <a:srgbClr val="FFFFFF"/>
                  </a:solidFill>
                </a:uFill>
                <a:latin typeface="Calisto MT"/>
              </a:rPr>
              <a:t>chunks</a:t>
            </a:r>
          </a:p>
          <a:p>
            <a:pPr marL="579600" lvl="1" indent="-228240" algn="just">
              <a:lnSpc>
                <a:spcPct val="100000"/>
              </a:lnSpc>
              <a:buClr>
                <a:srgbClr val="B0BCC1"/>
              </a:buClr>
              <a:buFont typeface="Arial"/>
              <a:buChar char="•"/>
            </a:pPr>
            <a:endParaRPr lang="en-US" sz="2000" b="0" strike="noStrike" spc="-1" dirty="0">
              <a:solidFill>
                <a:srgbClr val="404040"/>
              </a:solidFill>
              <a:uFill>
                <a:solidFill>
                  <a:srgbClr val="FFFFFF"/>
                </a:solidFill>
              </a:uFill>
              <a:latin typeface="Calisto MT"/>
            </a:endParaRPr>
          </a:p>
          <a:p>
            <a:pPr marL="343080" indent="-342720" algn="just">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Stale Replica Detection</a:t>
            </a:r>
          </a:p>
          <a:p>
            <a:pPr marL="579600" lvl="1" indent="-228240" algn="just">
              <a:lnSpc>
                <a:spcPct val="100000"/>
              </a:lnSpc>
              <a:buClr>
                <a:srgbClr val="B0BCC1"/>
              </a:buClr>
              <a:buFont typeface="Arial"/>
              <a:buChar char="•"/>
            </a:pPr>
            <a:r>
              <a:rPr lang="en-US" sz="2200" b="1" strike="noStrike" spc="-1" dirty="0">
                <a:solidFill>
                  <a:srgbClr val="404040"/>
                </a:solidFill>
                <a:uFill>
                  <a:solidFill>
                    <a:srgbClr val="FFFFFF"/>
                  </a:solidFill>
                </a:uFill>
                <a:latin typeface="Calisto MT"/>
              </a:rPr>
              <a:t>The Master maintains a chunk version number</a:t>
            </a:r>
            <a:endParaRPr lang="en-US" sz="2000" b="0" strike="noStrike" spc="-1" dirty="0">
              <a:solidFill>
                <a:srgbClr val="404040"/>
              </a:solidFill>
              <a:uFill>
                <a:solidFill>
                  <a:srgbClr val="FFFFFF"/>
                </a:solidFill>
              </a:uFill>
              <a:latin typeface="Calisto MT"/>
            </a:endParaRPr>
          </a:p>
          <a:p>
            <a:pPr marL="579600" lvl="1" indent="-228240" algn="just">
              <a:lnSpc>
                <a:spcPct val="100000"/>
              </a:lnSpc>
              <a:buClr>
                <a:srgbClr val="B0BCC1"/>
              </a:buClr>
              <a:buFont typeface="Arial"/>
              <a:buChar char="•"/>
            </a:pPr>
            <a:r>
              <a:rPr lang="en-US" sz="2200" b="1" strike="noStrike" spc="-1" dirty="0">
                <a:solidFill>
                  <a:srgbClr val="404040"/>
                </a:solidFill>
                <a:uFill>
                  <a:solidFill>
                    <a:srgbClr val="FFFFFF"/>
                  </a:solidFill>
                </a:uFill>
                <a:latin typeface="Calisto MT"/>
              </a:rPr>
              <a:t>The Master removes stale replicas in its regular garbage collection</a:t>
            </a:r>
            <a:endParaRPr lang="en-US" sz="2000" b="0" strike="noStrike" spc="-1" dirty="0">
              <a:solidFill>
                <a:srgbClr val="404040"/>
              </a:solidFill>
              <a:uFill>
                <a:solidFill>
                  <a:srgbClr val="FFFFFF"/>
                </a:solidFill>
              </a:uFill>
              <a:latin typeface="Calisto MT"/>
            </a:endParaRPr>
          </a:p>
          <a:p>
            <a:endParaRPr lang="en-US" sz="2400" b="0" strike="noStrike" spc="-1" dirty="0">
              <a:solidFill>
                <a:srgbClr val="404040"/>
              </a:solidFill>
              <a:uFill>
                <a:solidFill>
                  <a:srgbClr val="FFFFFF"/>
                </a:solidFill>
              </a:uFill>
              <a:latin typeface="Calisto M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xtShape 1"/>
          <p:cNvSpPr txBox="1"/>
          <p:nvPr/>
        </p:nvSpPr>
        <p:spPr>
          <a:xfrm>
            <a:off x="4191120" y="6356520"/>
            <a:ext cx="761760" cy="271080"/>
          </a:xfrm>
          <a:prstGeom prst="rect">
            <a:avLst/>
          </a:prstGeom>
          <a:noFill/>
          <a:ln>
            <a:noFill/>
          </a:ln>
        </p:spPr>
        <p:txBody>
          <a:bodyPr anchor="ctr"/>
          <a:lstStyle/>
          <a:p>
            <a:pPr algn="ctr">
              <a:lnSpc>
                <a:spcPct val="100000"/>
              </a:lnSpc>
            </a:pPr>
            <a:fld id="{1781F265-27E5-4B4F-A9E4-1DE1C3BD0177}" type="slidenum">
              <a:rPr lang="en-IN" sz="1200" b="0" strike="noStrike" spc="-1">
                <a:solidFill>
                  <a:srgbClr val="B0BCC1"/>
                </a:solidFill>
                <a:uFill>
                  <a:solidFill>
                    <a:srgbClr val="FFFFFF"/>
                  </a:solidFill>
                </a:uFill>
                <a:latin typeface="Calisto MT"/>
              </a:rPr>
              <a:pPr algn="ctr">
                <a:lnSpc>
                  <a:spcPct val="100000"/>
                </a:lnSpc>
              </a:pPr>
              <a:t>39</a:t>
            </a:fld>
            <a:endParaRPr lang="en-IN" sz="1400" b="0" strike="noStrike" spc="-1">
              <a:solidFill>
                <a:srgbClr val="000000"/>
              </a:solidFill>
              <a:uFill>
                <a:solidFill>
                  <a:srgbClr val="FFFFFF"/>
                </a:solidFill>
              </a:uFill>
              <a:latin typeface="Times New Roman"/>
            </a:endParaRPr>
          </a:p>
        </p:txBody>
      </p:sp>
      <p:sp>
        <p:nvSpPr>
          <p:cNvPr id="244" name="TextShape 2"/>
          <p:cNvSpPr txBox="1"/>
          <p:nvPr/>
        </p:nvSpPr>
        <p:spPr>
          <a:xfrm>
            <a:off x="2174760" y="304920"/>
            <a:ext cx="6719400" cy="544680"/>
          </a:xfrm>
          <a:prstGeom prst="rect">
            <a:avLst/>
          </a:prstGeom>
          <a:noFill/>
          <a:ln>
            <a:noFill/>
          </a:ln>
        </p:spPr>
        <p:txBody>
          <a:bodyPr anchor="ctr"/>
          <a:lstStyle/>
          <a:p>
            <a:pPr algn="r">
              <a:lnSpc>
                <a:spcPct val="100000"/>
              </a:lnSpc>
            </a:pPr>
            <a:r>
              <a:rPr lang="en-US" sz="2400" b="1" i="1" strike="noStrike" spc="-1">
                <a:solidFill>
                  <a:srgbClr val="404040"/>
                </a:solidFill>
                <a:uFill>
                  <a:solidFill>
                    <a:srgbClr val="FFFFFF"/>
                  </a:solidFill>
                </a:uFill>
                <a:latin typeface="Calisto MT"/>
              </a:rPr>
              <a:t>Google file system</a:t>
            </a:r>
            <a:r>
              <a:rPr lang="en-US" sz="2400" b="0" strike="noStrike" spc="-1">
                <a:solidFill>
                  <a:srgbClr val="404040"/>
                </a:solidFill>
                <a:uFill>
                  <a:solidFill>
                    <a:srgbClr val="FFFFFF"/>
                  </a:solidFill>
                </a:uFill>
                <a:latin typeface="Calisto MT"/>
              </a:rPr>
              <a:t>
</a:t>
            </a:r>
            <a:endParaRPr lang="en-US" sz="1800" b="0" strike="noStrike" spc="-1">
              <a:solidFill>
                <a:srgbClr val="000000"/>
              </a:solidFill>
              <a:uFill>
                <a:solidFill>
                  <a:srgbClr val="FFFFFF"/>
                </a:solidFill>
              </a:uFill>
              <a:latin typeface="Calisto MT"/>
            </a:endParaRPr>
          </a:p>
        </p:txBody>
      </p:sp>
      <p:sp>
        <p:nvSpPr>
          <p:cNvPr id="245" name="CustomShape 3"/>
          <p:cNvSpPr/>
          <p:nvPr/>
        </p:nvSpPr>
        <p:spPr>
          <a:xfrm>
            <a:off x="457200" y="942120"/>
            <a:ext cx="822924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800" b="0" strike="noStrike" spc="-1">
                <a:solidFill>
                  <a:srgbClr val="000000"/>
                </a:solidFill>
                <a:uFill>
                  <a:solidFill>
                    <a:srgbClr val="FFFFFF"/>
                  </a:solidFill>
                </a:uFill>
                <a:latin typeface="Calisto MT"/>
              </a:rPr>
              <a:t>Fault Tolerance</a:t>
            </a:r>
            <a:endParaRPr lang="en-IN" sz="1800" b="0" strike="noStrike" spc="-1">
              <a:solidFill>
                <a:srgbClr val="000000"/>
              </a:solidFill>
              <a:uFill>
                <a:solidFill>
                  <a:srgbClr val="FFFFFF"/>
                </a:solidFill>
              </a:uFill>
              <a:latin typeface="Arial"/>
            </a:endParaRPr>
          </a:p>
        </p:txBody>
      </p:sp>
      <p:sp>
        <p:nvSpPr>
          <p:cNvPr id="246" name="TextShape 4"/>
          <p:cNvSpPr txBox="1"/>
          <p:nvPr/>
        </p:nvSpPr>
        <p:spPr>
          <a:xfrm>
            <a:off x="457200" y="1699560"/>
            <a:ext cx="8229240" cy="4647960"/>
          </a:xfrm>
          <a:prstGeom prst="rect">
            <a:avLst/>
          </a:prstGeom>
          <a:noFill/>
          <a:ln>
            <a:noFill/>
          </a:ln>
        </p:spPr>
        <p:txBody>
          <a:bodyPr/>
          <a:lstStyle/>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Fast Recovery</a:t>
            </a:r>
          </a:p>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Chunk Replication</a:t>
            </a:r>
          </a:p>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Master Replication</a:t>
            </a:r>
          </a:p>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Data Integrity</a:t>
            </a:r>
          </a:p>
          <a:p>
            <a:pPr>
              <a:lnSpc>
                <a:spcPct val="100000"/>
              </a:lnSpc>
            </a:pPr>
            <a:endParaRPr lang="en-US" sz="2400" b="0" strike="noStrike" spc="-1" dirty="0">
              <a:solidFill>
                <a:srgbClr val="404040"/>
              </a:solidFill>
              <a:uFill>
                <a:solidFill>
                  <a:srgbClr val="FFFFFF"/>
                </a:solidFill>
              </a:uFill>
              <a:latin typeface="Calisto M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3"/>
          <p:cNvSpPr txBox="1"/>
          <p:nvPr/>
        </p:nvSpPr>
        <p:spPr>
          <a:xfrm>
            <a:off x="4191120" y="6356520"/>
            <a:ext cx="761760" cy="271080"/>
          </a:xfrm>
          <a:prstGeom prst="rect">
            <a:avLst/>
          </a:prstGeom>
          <a:noFill/>
          <a:ln>
            <a:noFill/>
          </a:ln>
        </p:spPr>
        <p:txBody>
          <a:bodyPr anchor="ctr"/>
          <a:lstStyle/>
          <a:p>
            <a:pPr algn="ctr">
              <a:lnSpc>
                <a:spcPct val="100000"/>
              </a:lnSpc>
            </a:pPr>
            <a:fld id="{CA0F5462-9623-4E77-B3EC-79CABE477505}" type="slidenum">
              <a:rPr lang="en-IN" sz="1200" b="0" strike="noStrike" spc="-1">
                <a:solidFill>
                  <a:srgbClr val="B0BCC1"/>
                </a:solidFill>
                <a:uFill>
                  <a:solidFill>
                    <a:srgbClr val="FFFFFF"/>
                  </a:solidFill>
                </a:uFill>
                <a:latin typeface="Calisto MT"/>
              </a:rPr>
              <a:pPr algn="ctr">
                <a:lnSpc>
                  <a:spcPct val="100000"/>
                </a:lnSpc>
              </a:pPr>
              <a:t>4</a:t>
            </a:fld>
            <a:endParaRPr lang="en-IN" sz="1400" b="0" strike="noStrike" spc="-1">
              <a:solidFill>
                <a:srgbClr val="000000"/>
              </a:solidFill>
              <a:uFill>
                <a:solidFill>
                  <a:srgbClr val="FFFFFF"/>
                </a:solidFill>
              </a:uFill>
              <a:latin typeface="Times New Roman"/>
            </a:endParaRPr>
          </a:p>
        </p:txBody>
      </p:sp>
      <p:sp>
        <p:nvSpPr>
          <p:cNvPr id="12" name="Title 1"/>
          <p:cNvSpPr txBox="1">
            <a:spLocks/>
          </p:cNvSpPr>
          <p:nvPr/>
        </p:nvSpPr>
        <p:spPr>
          <a:xfrm>
            <a:off x="900113" y="244158"/>
            <a:ext cx="7345362" cy="1339850"/>
          </a:xfrm>
          <a:prstGeom prst="rect">
            <a:avLst/>
          </a:prstGeom>
        </p:spPr>
        <p:txBody>
          <a:bodyPr>
            <a:normAutofit fontScale="97500" lnSpcReduction="10000"/>
          </a:bodyPr>
          <a:lstStyle/>
          <a:p>
            <a:pPr marR="0" lvl="0" indent="0" algn="ctr" fontAlgn="auto">
              <a:spcBef>
                <a:spcPts val="0"/>
              </a:spcBef>
              <a:spcAft>
                <a:spcPts val="0"/>
              </a:spcAft>
              <a:buClrTx/>
              <a:buSzTx/>
              <a:buFontTx/>
              <a:buNone/>
              <a:tabLst/>
              <a:defRPr/>
            </a:pPr>
            <a:r>
              <a:rPr lang="en-US" sz="3600" spc="-1" dirty="0">
                <a:solidFill>
                  <a:srgbClr val="404040"/>
                </a:solidFill>
                <a:uFill>
                  <a:solidFill>
                    <a:srgbClr val="FFFFFF"/>
                  </a:solidFill>
                </a:uFill>
                <a:latin typeface="Calisto MT"/>
              </a:rPr>
              <a:t>Characteristics of Big Data: </a:t>
            </a:r>
            <a:br>
              <a:rPr lang="en-US" sz="3600" spc="-1" dirty="0">
                <a:solidFill>
                  <a:srgbClr val="404040"/>
                </a:solidFill>
                <a:uFill>
                  <a:solidFill>
                    <a:srgbClr val="FFFFFF"/>
                  </a:solidFill>
                </a:uFill>
                <a:latin typeface="Calisto MT"/>
              </a:rPr>
            </a:br>
            <a:r>
              <a:rPr lang="en-US" sz="4900" spc="-1" dirty="0">
                <a:solidFill>
                  <a:srgbClr val="0000FF"/>
                </a:solidFill>
                <a:uFill>
                  <a:solidFill>
                    <a:srgbClr val="FFFFFF"/>
                  </a:solidFill>
                </a:uFill>
                <a:latin typeface="Calisto MT"/>
              </a:rPr>
              <a:t>1-Scale (Volume)</a:t>
            </a:r>
          </a:p>
        </p:txBody>
      </p:sp>
      <p:sp>
        <p:nvSpPr>
          <p:cNvPr id="13" name="Content Placeholder 2"/>
          <p:cNvSpPr txBox="1">
            <a:spLocks/>
          </p:cNvSpPr>
          <p:nvPr/>
        </p:nvSpPr>
        <p:spPr>
          <a:xfrm>
            <a:off x="627017" y="1956776"/>
            <a:ext cx="5030405" cy="1478238"/>
          </a:xfrm>
          <a:prstGeom prst="rect">
            <a:avLst/>
          </a:prstGeo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800000"/>
                </a:solidFill>
                <a:effectLst/>
                <a:uLnTx/>
                <a:uFillTx/>
              </a:rPr>
              <a:t>Data Volume</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44x increase from 2009 2020</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From 0.8 </a:t>
            </a:r>
            <a:r>
              <a:rPr kumimoji="0" lang="en-US" sz="1800" b="0" i="0" u="none" strike="noStrike" kern="0" cap="none" spc="0" normalizeH="0" baseline="0" noProof="0" dirty="0" err="1" smtClean="0">
                <a:ln>
                  <a:noFill/>
                </a:ln>
                <a:solidFill>
                  <a:sysClr val="windowText" lastClr="000000"/>
                </a:solidFill>
                <a:effectLst/>
                <a:uLnTx/>
                <a:uFillTx/>
              </a:rPr>
              <a:t>zettabytes</a:t>
            </a:r>
            <a:r>
              <a:rPr kumimoji="0" lang="en-US" sz="1800" b="0" i="0" u="none" strike="noStrike" kern="0" cap="none" spc="0" normalizeH="0" baseline="0" noProof="0" dirty="0" smtClean="0">
                <a:ln>
                  <a:noFill/>
                </a:ln>
                <a:solidFill>
                  <a:sysClr val="windowText" lastClr="000000"/>
                </a:solidFill>
                <a:effectLst/>
                <a:uLnTx/>
                <a:uFillTx/>
              </a:rPr>
              <a:t> to 35zb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Data volume is increasing exponentially </a:t>
            </a:r>
            <a:endParaRPr kumimoji="0" lang="en-US" sz="1800" b="0" i="0" u="none" strike="noStrike" kern="0" cap="none" spc="0" normalizeH="0" baseline="0" noProof="0" dirty="0">
              <a:ln>
                <a:noFill/>
              </a:ln>
              <a:solidFill>
                <a:sysClr val="windowText" lastClr="000000"/>
              </a:solidFill>
              <a:effectLst/>
              <a:uLnTx/>
              <a:uFillTx/>
            </a:endParaRPr>
          </a:p>
        </p:txBody>
      </p:sp>
      <p:pic>
        <p:nvPicPr>
          <p:cNvPr id="14" name="Picture 13" descr="Screen shot 2013-01-13 at 4.01.47 P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913224" y="3235328"/>
            <a:ext cx="2559546" cy="1632883"/>
          </a:xfrm>
          <a:prstGeom prst="rect">
            <a:avLst/>
          </a:prstGeom>
        </p:spPr>
      </p:pic>
      <p:pic>
        <p:nvPicPr>
          <p:cNvPr id="15" name="Picture 14"/>
          <p:cNvPicPr>
            <a:picLocks noChangeAspect="1"/>
          </p:cNvPicPr>
          <p:nvPr/>
        </p:nvPicPr>
        <p:blipFill>
          <a:blip r:embed="rId3"/>
          <a:stretch>
            <a:fillRect/>
          </a:stretch>
        </p:blipFill>
        <p:spPr>
          <a:xfrm>
            <a:off x="5913224" y="1956776"/>
            <a:ext cx="2332251" cy="1233073"/>
          </a:xfrm>
          <a:prstGeom prst="rect">
            <a:avLst/>
          </a:prstGeom>
        </p:spPr>
      </p:pic>
      <p:pic>
        <p:nvPicPr>
          <p:cNvPr id="16" name="Picture 15" descr="Screen shot 2013-01-13 at 4.07.57 PM.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5054" y="3775267"/>
            <a:ext cx="5546690" cy="596656"/>
          </a:xfrm>
          <a:prstGeom prst="rect">
            <a:avLst/>
          </a:prstGeom>
        </p:spPr>
      </p:pic>
      <p:grpSp>
        <p:nvGrpSpPr>
          <p:cNvPr id="18" name="Group 17"/>
          <p:cNvGrpSpPr/>
          <p:nvPr/>
        </p:nvGrpSpPr>
        <p:grpSpPr>
          <a:xfrm>
            <a:off x="500318" y="4371924"/>
            <a:ext cx="5674607" cy="1814950"/>
            <a:chOff x="500318" y="4371924"/>
            <a:chExt cx="5674607" cy="1814950"/>
          </a:xfrm>
        </p:grpSpPr>
        <p:pic>
          <p:nvPicPr>
            <p:cNvPr id="19" name="Picture 18"/>
            <p:cNvPicPr>
              <a:picLocks noChangeAspect="1"/>
            </p:cNvPicPr>
            <p:nvPr/>
          </p:nvPicPr>
          <p:blipFill>
            <a:blip r:embed="rId5" cstate="print"/>
            <a:stretch>
              <a:fillRect/>
            </a:stretch>
          </p:blipFill>
          <p:spPr>
            <a:xfrm>
              <a:off x="500318" y="4371924"/>
              <a:ext cx="2419934" cy="1814950"/>
            </a:xfrm>
            <a:prstGeom prst="rect">
              <a:avLst/>
            </a:prstGeom>
            <a:ln>
              <a:solidFill>
                <a:schemeClr val="tx1"/>
              </a:solidFill>
            </a:ln>
          </p:spPr>
        </p:pic>
        <p:cxnSp>
          <p:nvCxnSpPr>
            <p:cNvPr id="20" name="Straight Arrow Connector 1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3600" b="0" strike="noStrike" spc="-1" dirty="0">
                <a:solidFill>
                  <a:srgbClr val="404040"/>
                </a:solidFill>
                <a:uFill>
                  <a:solidFill>
                    <a:srgbClr val="FFFFFF"/>
                  </a:solidFill>
                </a:uFill>
                <a:latin typeface="Calisto MT"/>
              </a:rPr>
              <a:t>Characteristics of Big Data: </a:t>
            </a:r>
            <a:r>
              <a:rPr lang="en-US" sz="4800" b="0" strike="noStrike" spc="-1" dirty="0">
                <a:solidFill>
                  <a:srgbClr val="0000FF"/>
                </a:solidFill>
                <a:uFill>
                  <a:solidFill>
                    <a:srgbClr val="FFFFFF"/>
                  </a:solidFill>
                </a:uFill>
                <a:latin typeface="Calisto MT"/>
              </a:rPr>
              <a:t>
2-Complexity (Varity)</a:t>
            </a:r>
            <a:endParaRPr lang="en-US" sz="1800" b="0" strike="noStrike" spc="-1" dirty="0">
              <a:solidFill>
                <a:srgbClr val="000000"/>
              </a:solidFill>
              <a:uFill>
                <a:solidFill>
                  <a:srgbClr val="FFFFFF"/>
                </a:solidFill>
              </a:uFill>
              <a:latin typeface="Calisto MT"/>
            </a:endParaRPr>
          </a:p>
        </p:txBody>
      </p:sp>
      <p:sp>
        <p:nvSpPr>
          <p:cNvPr id="106" name="TextShape 2"/>
          <p:cNvSpPr txBox="1"/>
          <p:nvPr/>
        </p:nvSpPr>
        <p:spPr>
          <a:xfrm>
            <a:off x="369720" y="1860480"/>
            <a:ext cx="5144760" cy="3287160"/>
          </a:xfrm>
          <a:prstGeom prst="rect">
            <a:avLst/>
          </a:prstGeom>
          <a:noFill/>
          <a:ln>
            <a:noFill/>
          </a:ln>
        </p:spPr>
        <p:txBody>
          <a:bodyPr/>
          <a:lstStyle/>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Various formats, types, and structures</a:t>
            </a:r>
          </a:p>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Text, numerical, images, audio, video, sequences, time series, social media data, multi-dim arrays, etc…</a:t>
            </a:r>
          </a:p>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Static data vs. streaming data  </a:t>
            </a:r>
          </a:p>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A single application can be generating/collecting many types of data  </a:t>
            </a:r>
          </a:p>
          <a:p>
            <a:pPr>
              <a:lnSpc>
                <a:spcPct val="100000"/>
              </a:lnSpc>
            </a:pPr>
            <a:endParaRPr lang="en-US" sz="2400" b="0" strike="noStrike" spc="-1" dirty="0">
              <a:solidFill>
                <a:srgbClr val="404040"/>
              </a:solidFill>
              <a:uFill>
                <a:solidFill>
                  <a:srgbClr val="FFFFFF"/>
                </a:solidFill>
              </a:uFill>
              <a:latin typeface="Calisto MT"/>
            </a:endParaRPr>
          </a:p>
        </p:txBody>
      </p:sp>
      <p:pic>
        <p:nvPicPr>
          <p:cNvPr id="107" name="Picture 3"/>
          <p:cNvPicPr/>
          <p:nvPr/>
        </p:nvPicPr>
        <p:blipFill>
          <a:blip r:embed="rId2" cstate="print"/>
          <a:stretch/>
        </p:blipFill>
        <p:spPr>
          <a:xfrm>
            <a:off x="7283160" y="1860480"/>
            <a:ext cx="1126800" cy="1123200"/>
          </a:xfrm>
          <a:prstGeom prst="rect">
            <a:avLst/>
          </a:prstGeom>
          <a:ln>
            <a:noFill/>
          </a:ln>
        </p:spPr>
      </p:pic>
      <p:pic>
        <p:nvPicPr>
          <p:cNvPr id="108" name="Picture 4"/>
          <p:cNvPicPr/>
          <p:nvPr/>
        </p:nvPicPr>
        <p:blipFill>
          <a:blip r:embed="rId3" cstate="print"/>
          <a:stretch/>
        </p:blipFill>
        <p:spPr>
          <a:xfrm>
            <a:off x="5514480" y="1860480"/>
            <a:ext cx="1559160" cy="1169280"/>
          </a:xfrm>
          <a:prstGeom prst="rect">
            <a:avLst/>
          </a:prstGeom>
          <a:ln>
            <a:noFill/>
          </a:ln>
        </p:spPr>
      </p:pic>
      <p:pic>
        <p:nvPicPr>
          <p:cNvPr id="109" name="Picture 5"/>
          <p:cNvPicPr/>
          <p:nvPr/>
        </p:nvPicPr>
        <p:blipFill>
          <a:blip r:embed="rId4" cstate="print"/>
          <a:stretch/>
        </p:blipFill>
        <p:spPr>
          <a:xfrm>
            <a:off x="7457760" y="3311280"/>
            <a:ext cx="1175400" cy="900000"/>
          </a:xfrm>
          <a:prstGeom prst="rect">
            <a:avLst/>
          </a:prstGeom>
          <a:ln>
            <a:noFill/>
          </a:ln>
        </p:spPr>
      </p:pic>
      <p:pic>
        <p:nvPicPr>
          <p:cNvPr id="110" name="Picture 6"/>
          <p:cNvPicPr/>
          <p:nvPr/>
        </p:nvPicPr>
        <p:blipFill>
          <a:blip r:embed="rId5" cstate="print"/>
          <a:stretch/>
        </p:blipFill>
        <p:spPr>
          <a:xfrm>
            <a:off x="6841800" y="4400280"/>
            <a:ext cx="1791360" cy="1056960"/>
          </a:xfrm>
          <a:prstGeom prst="rect">
            <a:avLst/>
          </a:prstGeom>
          <a:ln>
            <a:noFill/>
          </a:ln>
        </p:spPr>
      </p:pic>
      <p:pic>
        <p:nvPicPr>
          <p:cNvPr id="111" name="Picture 7"/>
          <p:cNvPicPr/>
          <p:nvPr/>
        </p:nvPicPr>
        <p:blipFill>
          <a:blip r:embed="rId6" cstate="print"/>
          <a:stretch/>
        </p:blipFill>
        <p:spPr>
          <a:xfrm>
            <a:off x="5693400" y="3195720"/>
            <a:ext cx="1589040" cy="1204200"/>
          </a:xfrm>
          <a:prstGeom prst="rect">
            <a:avLst/>
          </a:prstGeom>
          <a:ln>
            <a:noFill/>
          </a:ln>
        </p:spPr>
      </p:pic>
      <p:pic>
        <p:nvPicPr>
          <p:cNvPr id="112" name="Picture 8"/>
          <p:cNvPicPr/>
          <p:nvPr/>
        </p:nvPicPr>
        <p:blipFill>
          <a:blip r:embed="rId7" cstate="print"/>
          <a:stretch/>
        </p:blipFill>
        <p:spPr>
          <a:xfrm>
            <a:off x="5314320" y="4617000"/>
            <a:ext cx="1527120" cy="1234080"/>
          </a:xfrm>
          <a:prstGeom prst="rect">
            <a:avLst/>
          </a:prstGeom>
          <a:ln>
            <a:noFill/>
          </a:ln>
        </p:spPr>
      </p:pic>
      <p:sp>
        <p:nvSpPr>
          <p:cNvPr id="113" name="TextShape 3"/>
          <p:cNvSpPr txBox="1"/>
          <p:nvPr/>
        </p:nvSpPr>
        <p:spPr>
          <a:xfrm>
            <a:off x="4191120" y="6356520"/>
            <a:ext cx="761760" cy="271080"/>
          </a:xfrm>
          <a:prstGeom prst="rect">
            <a:avLst/>
          </a:prstGeom>
          <a:noFill/>
          <a:ln>
            <a:noFill/>
          </a:ln>
        </p:spPr>
        <p:txBody>
          <a:bodyPr anchor="ctr"/>
          <a:lstStyle/>
          <a:p>
            <a:pPr algn="ctr">
              <a:lnSpc>
                <a:spcPct val="100000"/>
              </a:lnSpc>
            </a:pPr>
            <a:fld id="{CA0F5462-9623-4E77-B3EC-79CABE477505}" type="slidenum">
              <a:rPr lang="en-IN" sz="1200" b="0" strike="noStrike" spc="-1">
                <a:solidFill>
                  <a:srgbClr val="B0BCC1"/>
                </a:solidFill>
                <a:uFill>
                  <a:solidFill>
                    <a:srgbClr val="FFFFFF"/>
                  </a:solidFill>
                </a:uFill>
                <a:latin typeface="Calisto MT"/>
              </a:rPr>
              <a:pPr algn="ctr">
                <a:lnSpc>
                  <a:spcPct val="100000"/>
                </a:lnSpc>
              </a:pPr>
              <a:t>5</a:t>
            </a:fld>
            <a:endParaRPr lang="en-IN" sz="1400" b="0" strike="noStrike" spc="-1">
              <a:solidFill>
                <a:srgbClr val="000000"/>
              </a:solidFill>
              <a:uFill>
                <a:solidFill>
                  <a:srgbClr val="FFFFFF"/>
                </a:solidFill>
              </a:uFill>
              <a:latin typeface="Times New Roman"/>
            </a:endParaRPr>
          </a:p>
        </p:txBody>
      </p:sp>
      <p:sp>
        <p:nvSpPr>
          <p:cNvPr id="114" name="CustomShape 4"/>
          <p:cNvSpPr/>
          <p:nvPr/>
        </p:nvSpPr>
        <p:spPr>
          <a:xfrm>
            <a:off x="635040" y="5378760"/>
            <a:ext cx="4415760" cy="730800"/>
          </a:xfrm>
          <a:prstGeom prst="rect">
            <a:avLst/>
          </a:prstGeom>
          <a:solidFill>
            <a:srgbClr val="FDFFC5"/>
          </a:solidFill>
          <a:ln>
            <a:solidFill>
              <a:schemeClr val="tx1"/>
            </a:solidFill>
            <a:round/>
          </a:ln>
          <a:effectLst>
            <a:outerShdw blurRad="63500" sx="101000" sy="101000" algn="ctr" rotWithShape="0">
              <a:srgbClr val="000000">
                <a:alpha val="40000"/>
              </a:srgbClr>
            </a:outerShdw>
          </a:effectLst>
        </p:spPr>
        <p:style>
          <a:lnRef idx="1">
            <a:schemeClr val="accent1"/>
          </a:lnRef>
          <a:fillRef idx="3">
            <a:schemeClr val="accent1"/>
          </a:fillRef>
          <a:effectRef idx="2">
            <a:schemeClr val="accent1"/>
          </a:effectRef>
          <a:fontRef idx="minor"/>
        </p:style>
        <p:txBody>
          <a:bodyPr lIns="90000" tIns="45000" rIns="90000" bIns="45000" anchor="ctr"/>
          <a:lstStyle/>
          <a:p>
            <a:pPr algn="ctr">
              <a:lnSpc>
                <a:spcPct val="100000"/>
              </a:lnSpc>
            </a:pPr>
            <a:r>
              <a:rPr lang="en-IN" sz="1800" b="0" strike="noStrike" spc="-1">
                <a:solidFill>
                  <a:srgbClr val="0000FF"/>
                </a:solidFill>
                <a:uFill>
                  <a:solidFill>
                    <a:srgbClr val="FFFFFF"/>
                  </a:solidFill>
                </a:uFill>
                <a:latin typeface="Calisto MT"/>
              </a:rPr>
              <a:t>To extract knowledge</a:t>
            </a:r>
            <a:r>
              <a:rPr lang="en-IN" sz="1800" b="0" strike="noStrike" spc="-1">
                <a:solidFill>
                  <a:srgbClr val="0000FF"/>
                </a:solidFill>
                <a:uFill>
                  <a:solidFill>
                    <a:srgbClr val="FFFFFF"/>
                  </a:solidFill>
                </a:uFill>
                <a:latin typeface="Wingdings"/>
              </a:rPr>
              <a:t></a:t>
            </a:r>
            <a:r>
              <a:rPr lang="en-IN" sz="1800" b="0" strike="noStrike" spc="-1">
                <a:solidFill>
                  <a:srgbClr val="0000FF"/>
                </a:solidFill>
                <a:uFill>
                  <a:solidFill>
                    <a:srgbClr val="FFFFFF"/>
                  </a:solidFill>
                </a:uFill>
                <a:latin typeface="Calisto MT"/>
              </a:rPr>
              <a:t> all these types of data need to linked together</a:t>
            </a: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checkerboard(across)">
                                      <p:cBhvr additive="repl">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3600" b="0" strike="noStrike" spc="-1" dirty="0">
                <a:solidFill>
                  <a:srgbClr val="404040"/>
                </a:solidFill>
                <a:uFill>
                  <a:solidFill>
                    <a:srgbClr val="FFFFFF"/>
                  </a:solidFill>
                </a:uFill>
                <a:latin typeface="Calisto MT"/>
              </a:rPr>
              <a:t>Characteristics of Big Data: </a:t>
            </a:r>
            <a:r>
              <a:rPr lang="en-US" sz="4800" b="0" strike="noStrike" spc="-1" dirty="0">
                <a:solidFill>
                  <a:srgbClr val="0000FF"/>
                </a:solidFill>
                <a:uFill>
                  <a:solidFill>
                    <a:srgbClr val="FFFFFF"/>
                  </a:solidFill>
                </a:uFill>
                <a:latin typeface="Calisto MT"/>
              </a:rPr>
              <a:t>
3-Speed (Velocity)</a:t>
            </a:r>
            <a:endParaRPr lang="en-US" sz="1800" b="0" strike="noStrike" spc="-1" dirty="0">
              <a:solidFill>
                <a:srgbClr val="000000"/>
              </a:solidFill>
              <a:uFill>
                <a:solidFill>
                  <a:srgbClr val="FFFFFF"/>
                </a:solidFill>
              </a:uFill>
              <a:latin typeface="Calisto MT"/>
            </a:endParaRPr>
          </a:p>
        </p:txBody>
      </p:sp>
      <p:sp>
        <p:nvSpPr>
          <p:cNvPr id="116" name="TextShape 2"/>
          <p:cNvSpPr txBox="1"/>
          <p:nvPr/>
        </p:nvSpPr>
        <p:spPr>
          <a:xfrm>
            <a:off x="466200" y="1768320"/>
            <a:ext cx="8231400" cy="4296960"/>
          </a:xfrm>
          <a:prstGeom prst="rect">
            <a:avLst/>
          </a:prstGeom>
          <a:noFill/>
          <a:ln>
            <a:noFill/>
          </a:ln>
        </p:spPr>
        <p:txBody>
          <a:bodyPr/>
          <a:lstStyle/>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Data is begin generated fast and need to be processed fast</a:t>
            </a:r>
          </a:p>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Online Data Analytics</a:t>
            </a:r>
          </a:p>
          <a:p>
            <a:pPr marL="343080" indent="-342720">
              <a:lnSpc>
                <a:spcPct val="100000"/>
              </a:lnSpc>
              <a:buClr>
                <a:srgbClr val="404040"/>
              </a:buClr>
              <a:buFont typeface="Arial"/>
              <a:buChar char="•"/>
            </a:pPr>
            <a:r>
              <a:rPr lang="en-US" sz="2400" b="0" strike="noStrike" spc="-1" dirty="0">
                <a:solidFill>
                  <a:srgbClr val="404040"/>
                </a:solidFill>
                <a:uFill>
                  <a:solidFill>
                    <a:srgbClr val="FFFFFF"/>
                  </a:solidFill>
                </a:uFill>
                <a:latin typeface="Calisto MT"/>
              </a:rPr>
              <a:t>Late decisions </a:t>
            </a:r>
            <a:r>
              <a:rPr lang="en-US" sz="2400" b="0" strike="noStrike" spc="-1" dirty="0">
                <a:solidFill>
                  <a:srgbClr val="404040"/>
                </a:solidFill>
                <a:uFill>
                  <a:solidFill>
                    <a:srgbClr val="FFFFFF"/>
                  </a:solidFill>
                </a:uFill>
                <a:latin typeface="Wingdings"/>
              </a:rPr>
              <a:t></a:t>
            </a:r>
            <a:r>
              <a:rPr lang="en-US" sz="2400" b="0" strike="noStrike" spc="-1" dirty="0">
                <a:solidFill>
                  <a:srgbClr val="404040"/>
                </a:solidFill>
                <a:uFill>
                  <a:solidFill>
                    <a:srgbClr val="FFFFFF"/>
                  </a:solidFill>
                </a:uFill>
                <a:latin typeface="Calisto MT"/>
              </a:rPr>
              <a:t> missing opportunities</a:t>
            </a:r>
          </a:p>
          <a:p>
            <a:pPr marL="343080" indent="-342720">
              <a:lnSpc>
                <a:spcPct val="100000"/>
              </a:lnSpc>
              <a:buClr>
                <a:srgbClr val="404040"/>
              </a:buClr>
              <a:buFont typeface="Arial"/>
              <a:buChar char="•"/>
            </a:pPr>
            <a:endParaRPr lang="en-US" sz="2400" b="1" strike="noStrike" spc="-1" dirty="0" smtClean="0">
              <a:solidFill>
                <a:srgbClr val="800000"/>
              </a:solidFill>
              <a:uFill>
                <a:solidFill>
                  <a:srgbClr val="FFFFFF"/>
                </a:solidFill>
              </a:uFill>
              <a:latin typeface="Calisto MT"/>
            </a:endParaRPr>
          </a:p>
          <a:p>
            <a:pPr marL="343080" indent="-342720">
              <a:lnSpc>
                <a:spcPct val="100000"/>
              </a:lnSpc>
              <a:buClr>
                <a:srgbClr val="404040"/>
              </a:buClr>
              <a:buFont typeface="Arial"/>
              <a:buChar char="•"/>
            </a:pPr>
            <a:endParaRPr lang="en-US" sz="2400" b="1" spc="-1" dirty="0">
              <a:solidFill>
                <a:srgbClr val="800000"/>
              </a:solidFill>
              <a:uFill>
                <a:solidFill>
                  <a:srgbClr val="FFFFFF"/>
                </a:solidFill>
              </a:uFill>
              <a:latin typeface="Calisto MT"/>
            </a:endParaRPr>
          </a:p>
          <a:p>
            <a:pPr marL="343080" indent="-342720">
              <a:lnSpc>
                <a:spcPct val="100000"/>
              </a:lnSpc>
              <a:buClr>
                <a:srgbClr val="404040"/>
              </a:buClr>
              <a:buFont typeface="Arial"/>
              <a:buChar char="•"/>
            </a:pPr>
            <a:r>
              <a:rPr lang="en-US" sz="2400" b="1" strike="noStrike" spc="-1" dirty="0" smtClean="0">
                <a:solidFill>
                  <a:srgbClr val="800000"/>
                </a:solidFill>
                <a:uFill>
                  <a:solidFill>
                    <a:srgbClr val="FFFFFF"/>
                  </a:solidFill>
                </a:uFill>
                <a:latin typeface="Calisto MT"/>
              </a:rPr>
              <a:t>Examples</a:t>
            </a:r>
            <a:endParaRPr lang="en-US" sz="2400" b="0" strike="noStrike" spc="-1" dirty="0">
              <a:solidFill>
                <a:srgbClr val="404040"/>
              </a:solidFill>
              <a:uFill>
                <a:solidFill>
                  <a:srgbClr val="FFFFFF"/>
                </a:solidFill>
              </a:uFill>
              <a:latin typeface="Calisto MT"/>
            </a:endParaRPr>
          </a:p>
          <a:p>
            <a:pPr marL="579600" lvl="1" indent="-228240">
              <a:lnSpc>
                <a:spcPct val="100000"/>
              </a:lnSpc>
              <a:buClr>
                <a:srgbClr val="B0BCC1"/>
              </a:buClr>
              <a:buFont typeface="Arial"/>
              <a:buChar char="•"/>
            </a:pPr>
            <a:r>
              <a:rPr lang="en-US" sz="1900" b="1" strike="noStrike" spc="-1" dirty="0">
                <a:solidFill>
                  <a:srgbClr val="0000FF"/>
                </a:solidFill>
                <a:uFill>
                  <a:solidFill>
                    <a:srgbClr val="FFFFFF"/>
                  </a:solidFill>
                </a:uFill>
                <a:latin typeface="Calisto MT"/>
              </a:rPr>
              <a:t>E-Promotions: </a:t>
            </a:r>
            <a:r>
              <a:rPr lang="en-US" sz="1900" b="0" strike="noStrike" spc="-1" dirty="0">
                <a:solidFill>
                  <a:srgbClr val="404040"/>
                </a:solidFill>
                <a:uFill>
                  <a:solidFill>
                    <a:srgbClr val="FFFFFF"/>
                  </a:solidFill>
                </a:uFill>
                <a:latin typeface="Calisto MT"/>
              </a:rPr>
              <a:t>Based on your current location, your purchase history, what you like </a:t>
            </a:r>
            <a:r>
              <a:rPr lang="en-US" sz="1900" b="0" strike="noStrike" spc="-1" dirty="0">
                <a:solidFill>
                  <a:srgbClr val="404040"/>
                </a:solidFill>
                <a:uFill>
                  <a:solidFill>
                    <a:srgbClr val="FFFFFF"/>
                  </a:solidFill>
                </a:uFill>
                <a:latin typeface="Wingdings"/>
              </a:rPr>
              <a:t></a:t>
            </a:r>
            <a:r>
              <a:rPr lang="en-US" sz="1900" b="0" strike="noStrike" spc="-1" dirty="0">
                <a:solidFill>
                  <a:srgbClr val="404040"/>
                </a:solidFill>
                <a:uFill>
                  <a:solidFill>
                    <a:srgbClr val="FFFFFF"/>
                  </a:solidFill>
                </a:uFill>
                <a:latin typeface="Calisto MT"/>
              </a:rPr>
              <a:t> send promotions right now for store next to you</a:t>
            </a:r>
            <a:endParaRPr lang="en-US" sz="2000" b="0" strike="noStrike" spc="-1" dirty="0">
              <a:solidFill>
                <a:srgbClr val="404040"/>
              </a:solidFill>
              <a:uFill>
                <a:solidFill>
                  <a:srgbClr val="FFFFFF"/>
                </a:solidFill>
              </a:uFill>
              <a:latin typeface="Calisto MT"/>
            </a:endParaRPr>
          </a:p>
          <a:p>
            <a:endParaRPr lang="en-US" sz="2400" b="0" strike="noStrike" spc="-1" dirty="0">
              <a:solidFill>
                <a:srgbClr val="404040"/>
              </a:solidFill>
              <a:uFill>
                <a:solidFill>
                  <a:srgbClr val="FFFFFF"/>
                </a:solidFill>
              </a:uFill>
              <a:latin typeface="Calisto MT"/>
            </a:endParaRPr>
          </a:p>
          <a:p>
            <a:pPr marL="579600" lvl="1" indent="-228240">
              <a:lnSpc>
                <a:spcPct val="100000"/>
              </a:lnSpc>
              <a:buClr>
                <a:srgbClr val="B0BCC1"/>
              </a:buClr>
              <a:buFont typeface="Arial"/>
              <a:buChar char="•"/>
            </a:pPr>
            <a:r>
              <a:rPr lang="en-US" sz="1900" b="1" strike="noStrike" spc="-1" dirty="0">
                <a:solidFill>
                  <a:srgbClr val="0000FF"/>
                </a:solidFill>
                <a:uFill>
                  <a:solidFill>
                    <a:srgbClr val="FFFFFF"/>
                  </a:solidFill>
                </a:uFill>
                <a:latin typeface="Calisto MT"/>
              </a:rPr>
              <a:t>Healthcare monitoring: </a:t>
            </a:r>
            <a:r>
              <a:rPr lang="en-US" sz="1900" b="0" strike="noStrike" spc="-1" dirty="0">
                <a:solidFill>
                  <a:srgbClr val="404040"/>
                </a:solidFill>
                <a:uFill>
                  <a:solidFill>
                    <a:srgbClr val="FFFFFF"/>
                  </a:solidFill>
                </a:uFill>
                <a:latin typeface="Calisto MT"/>
              </a:rPr>
              <a:t>sensors monitoring your activities and body  </a:t>
            </a:r>
            <a:r>
              <a:rPr lang="en-US" sz="1900" b="0" strike="noStrike" spc="-1" dirty="0">
                <a:solidFill>
                  <a:srgbClr val="404040"/>
                </a:solidFill>
                <a:uFill>
                  <a:solidFill>
                    <a:srgbClr val="FFFFFF"/>
                  </a:solidFill>
                </a:uFill>
                <a:latin typeface="Wingdings"/>
              </a:rPr>
              <a:t></a:t>
            </a:r>
            <a:r>
              <a:rPr lang="en-US" sz="1900" b="0" strike="noStrike" spc="-1" dirty="0">
                <a:solidFill>
                  <a:srgbClr val="404040"/>
                </a:solidFill>
                <a:uFill>
                  <a:solidFill>
                    <a:srgbClr val="FFFFFF"/>
                  </a:solidFill>
                </a:uFill>
                <a:latin typeface="Calisto MT"/>
              </a:rPr>
              <a:t> any abnormal measurements require immediate reaction</a:t>
            </a:r>
            <a:endParaRPr lang="en-US" sz="2000" b="0" strike="noStrike" spc="-1" dirty="0">
              <a:solidFill>
                <a:srgbClr val="404040"/>
              </a:solidFill>
              <a:uFill>
                <a:solidFill>
                  <a:srgbClr val="FFFFFF"/>
                </a:solidFill>
              </a:uFill>
              <a:latin typeface="Calisto MT"/>
            </a:endParaRPr>
          </a:p>
        </p:txBody>
      </p:sp>
      <p:pic>
        <p:nvPicPr>
          <p:cNvPr id="117" name="Picture 3"/>
          <p:cNvPicPr/>
          <p:nvPr/>
        </p:nvPicPr>
        <p:blipFill>
          <a:blip r:embed="rId2"/>
          <a:stretch/>
        </p:blipFill>
        <p:spPr>
          <a:xfrm>
            <a:off x="6756840" y="2295720"/>
            <a:ext cx="1263240" cy="1385280"/>
          </a:xfrm>
          <a:prstGeom prst="rect">
            <a:avLst/>
          </a:prstGeom>
          <a:ln>
            <a:noFill/>
          </a:ln>
        </p:spPr>
      </p:pic>
      <p:sp>
        <p:nvSpPr>
          <p:cNvPr id="118" name="TextShape 3"/>
          <p:cNvSpPr txBox="1"/>
          <p:nvPr/>
        </p:nvSpPr>
        <p:spPr>
          <a:xfrm>
            <a:off x="4191120" y="6356520"/>
            <a:ext cx="761760" cy="271080"/>
          </a:xfrm>
          <a:prstGeom prst="rect">
            <a:avLst/>
          </a:prstGeom>
          <a:noFill/>
          <a:ln>
            <a:noFill/>
          </a:ln>
        </p:spPr>
        <p:txBody>
          <a:bodyPr anchor="ctr"/>
          <a:lstStyle/>
          <a:p>
            <a:pPr algn="ctr">
              <a:lnSpc>
                <a:spcPct val="100000"/>
              </a:lnSpc>
            </a:pPr>
            <a:fld id="{D9214F62-08CF-49FC-A0D2-629265EFE8EC}" type="slidenum">
              <a:rPr lang="en-IN" sz="1200" b="0" strike="noStrike" spc="-1">
                <a:solidFill>
                  <a:srgbClr val="B0BCC1"/>
                </a:solidFill>
                <a:uFill>
                  <a:solidFill>
                    <a:srgbClr val="FFFFFF"/>
                  </a:solidFill>
                </a:uFill>
                <a:latin typeface="Calisto MT"/>
              </a:rPr>
              <a:pPr algn="ctr">
                <a:lnSpc>
                  <a:spcPct val="100000"/>
                </a:lnSpc>
              </a:pPr>
              <a:t>6</a:t>
            </a:fld>
            <a:endParaRPr lang="en-IN"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6">
                                            <p:txEl>
                                              <p:pRg st="122" end="128"/>
                                            </p:txEl>
                                          </p:spTgt>
                                        </p:tgtEl>
                                        <p:attrNameLst>
                                          <p:attrName>style.visibility</p:attrName>
                                        </p:attrNameLst>
                                      </p:cBhvr>
                                      <p:to>
                                        <p:strVal val="visible"/>
                                      </p:to>
                                    </p:set>
                                    <p:animEffect transition="in" filter="checkerboard(across)">
                                      <p:cBhvr additive="repl">
                                        <p:cTn id="7" dur="500"/>
                                        <p:tgtEl>
                                          <p:spTgt spid="116">
                                            <p:txEl>
                                              <p:pRg st="122" end="128"/>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16">
                                            <p:txEl>
                                              <p:pRg st="129" end="260"/>
                                            </p:txEl>
                                          </p:spTgt>
                                        </p:tgtEl>
                                        <p:attrNameLst>
                                          <p:attrName>style.visibility</p:attrName>
                                        </p:attrNameLst>
                                      </p:cBhvr>
                                      <p:to>
                                        <p:strVal val="visible"/>
                                      </p:to>
                                    </p:set>
                                    <p:animEffect transition="in" filter="checkerboard(across)">
                                      <p:cBhvr additive="repl">
                                        <p:cTn id="10" dur="500"/>
                                        <p:tgtEl>
                                          <p:spTgt spid="116">
                                            <p:txEl>
                                              <p:pRg st="129" end="260"/>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16">
                                            <p:txEl>
                                              <p:pRg st="261" end="382"/>
                                            </p:txEl>
                                          </p:spTgt>
                                        </p:tgtEl>
                                        <p:attrNameLst>
                                          <p:attrName>style.visibility</p:attrName>
                                        </p:attrNameLst>
                                      </p:cBhvr>
                                      <p:to>
                                        <p:strVal val="visible"/>
                                      </p:to>
                                    </p:set>
                                    <p:animEffect transition="in" filter="checkerboard(across)">
                                      <p:cBhvr additive="repl">
                                        <p:cTn id="13" dur="500"/>
                                        <p:tgtEl>
                                          <p:spTgt spid="116">
                                            <p:txEl>
                                              <p:pRg st="261" end="38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4800" b="0" strike="noStrike" spc="-1">
                <a:solidFill>
                  <a:srgbClr val="404040"/>
                </a:solidFill>
                <a:uFill>
                  <a:solidFill>
                    <a:srgbClr val="FFFFFF"/>
                  </a:solidFill>
                </a:uFill>
                <a:latin typeface="Calisto MT"/>
              </a:rPr>
              <a:t>Big Data: 3V’s</a:t>
            </a:r>
            <a:endParaRPr lang="en-US" sz="1800" b="0" strike="noStrike" spc="-1">
              <a:solidFill>
                <a:srgbClr val="000000"/>
              </a:solidFill>
              <a:uFill>
                <a:solidFill>
                  <a:srgbClr val="FFFFFF"/>
                </a:solidFill>
              </a:uFill>
              <a:latin typeface="Calisto MT"/>
            </a:endParaRPr>
          </a:p>
        </p:txBody>
      </p:sp>
      <p:pic>
        <p:nvPicPr>
          <p:cNvPr id="120" name="Picture 3"/>
          <p:cNvPicPr/>
          <p:nvPr/>
        </p:nvPicPr>
        <p:blipFill>
          <a:blip r:embed="rId2"/>
          <a:stretch/>
        </p:blipFill>
        <p:spPr>
          <a:xfrm>
            <a:off x="3367440" y="1904400"/>
            <a:ext cx="5379840" cy="3803760"/>
          </a:xfrm>
          <a:prstGeom prst="rect">
            <a:avLst/>
          </a:prstGeom>
          <a:ln>
            <a:noFill/>
          </a:ln>
        </p:spPr>
      </p:pic>
      <p:pic>
        <p:nvPicPr>
          <p:cNvPr id="121" name="Picture 4"/>
          <p:cNvPicPr/>
          <p:nvPr/>
        </p:nvPicPr>
        <p:blipFill>
          <a:blip r:embed="rId3"/>
          <a:stretch/>
        </p:blipFill>
        <p:spPr>
          <a:xfrm>
            <a:off x="596880" y="1796040"/>
            <a:ext cx="1962000" cy="2369880"/>
          </a:xfrm>
          <a:prstGeom prst="rect">
            <a:avLst/>
          </a:prstGeom>
          <a:ln>
            <a:noFill/>
          </a:ln>
        </p:spPr>
      </p:pic>
      <p:sp>
        <p:nvSpPr>
          <p:cNvPr id="122" name="TextShape 2"/>
          <p:cNvSpPr txBox="1"/>
          <p:nvPr/>
        </p:nvSpPr>
        <p:spPr>
          <a:xfrm>
            <a:off x="4191120" y="6356520"/>
            <a:ext cx="761760" cy="271080"/>
          </a:xfrm>
          <a:prstGeom prst="rect">
            <a:avLst/>
          </a:prstGeom>
          <a:noFill/>
          <a:ln>
            <a:noFill/>
          </a:ln>
        </p:spPr>
        <p:txBody>
          <a:bodyPr anchor="ctr"/>
          <a:lstStyle/>
          <a:p>
            <a:pPr algn="ctr">
              <a:lnSpc>
                <a:spcPct val="100000"/>
              </a:lnSpc>
            </a:pPr>
            <a:fld id="{067A791A-B112-4C58-9E90-46780BAC4BAD}" type="slidenum">
              <a:rPr lang="en-IN" sz="1200" b="0" strike="noStrike" spc="-1">
                <a:solidFill>
                  <a:srgbClr val="B0BCC1"/>
                </a:solidFill>
                <a:uFill>
                  <a:solidFill>
                    <a:srgbClr val="FFFFFF"/>
                  </a:solidFill>
                </a:uFill>
                <a:latin typeface="Calisto MT"/>
              </a:rPr>
              <a:pPr algn="ctr">
                <a:lnSpc>
                  <a:spcPct val="100000"/>
                </a:lnSpc>
              </a:pPr>
              <a:t>7</a:t>
            </a:fld>
            <a:endParaRPr lang="en-IN" sz="1400" b="0" strike="noStrike" spc="-1">
              <a:solidFill>
                <a:srgbClr val="000000"/>
              </a:solidFill>
              <a:uFill>
                <a:solidFill>
                  <a:srgbClr val="FFFFFF"/>
                </a:solidFill>
              </a:uFill>
              <a:latin typeface="Times New Roman"/>
            </a:endParaRPr>
          </a:p>
        </p:txBody>
      </p:sp>
      <p:pic>
        <p:nvPicPr>
          <p:cNvPr id="123" name="Picture 5"/>
          <p:cNvPicPr/>
          <p:nvPr/>
        </p:nvPicPr>
        <p:blipFill>
          <a:blip r:embed="rId4"/>
          <a:stretch/>
        </p:blipFill>
        <p:spPr>
          <a:xfrm>
            <a:off x="900000" y="4379040"/>
            <a:ext cx="2559240" cy="1777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4800" b="0" strike="noStrike" spc="-1">
                <a:solidFill>
                  <a:srgbClr val="404040"/>
                </a:solidFill>
                <a:uFill>
                  <a:solidFill>
                    <a:srgbClr val="FFFFFF"/>
                  </a:solidFill>
                </a:uFill>
                <a:latin typeface="Calisto MT"/>
              </a:rPr>
              <a:t>Some Make it 4V’s</a:t>
            </a:r>
            <a:endParaRPr lang="en-US" sz="1800" b="0" strike="noStrike" spc="-1">
              <a:solidFill>
                <a:srgbClr val="000000"/>
              </a:solidFill>
              <a:uFill>
                <a:solidFill>
                  <a:srgbClr val="FFFFFF"/>
                </a:solidFill>
              </a:uFill>
              <a:latin typeface="Calisto MT"/>
            </a:endParaRPr>
          </a:p>
        </p:txBody>
      </p:sp>
      <p:sp>
        <p:nvSpPr>
          <p:cNvPr id="125" name="TextShape 2"/>
          <p:cNvSpPr txBox="1"/>
          <p:nvPr/>
        </p:nvSpPr>
        <p:spPr>
          <a:xfrm>
            <a:off x="4191120" y="6356520"/>
            <a:ext cx="761760" cy="271080"/>
          </a:xfrm>
          <a:prstGeom prst="rect">
            <a:avLst/>
          </a:prstGeom>
          <a:noFill/>
          <a:ln>
            <a:noFill/>
          </a:ln>
        </p:spPr>
        <p:txBody>
          <a:bodyPr anchor="ctr"/>
          <a:lstStyle/>
          <a:p>
            <a:pPr algn="ctr">
              <a:lnSpc>
                <a:spcPct val="100000"/>
              </a:lnSpc>
            </a:pPr>
            <a:fld id="{3C877BF4-4C95-49E1-8D79-09B709C3692C}" type="slidenum">
              <a:rPr lang="en-IN" sz="1200" b="0" strike="noStrike" spc="-1">
                <a:solidFill>
                  <a:srgbClr val="B0BCC1"/>
                </a:solidFill>
                <a:uFill>
                  <a:solidFill>
                    <a:srgbClr val="FFFFFF"/>
                  </a:solidFill>
                </a:uFill>
                <a:latin typeface="Calisto MT"/>
              </a:rPr>
              <a:pPr algn="ctr">
                <a:lnSpc>
                  <a:spcPct val="100000"/>
                </a:lnSpc>
              </a:pPr>
              <a:t>8</a:t>
            </a:fld>
            <a:endParaRPr lang="en-IN" sz="1400" b="0" strike="noStrike" spc="-1">
              <a:solidFill>
                <a:srgbClr val="000000"/>
              </a:solidFill>
              <a:uFill>
                <a:solidFill>
                  <a:srgbClr val="FFFFFF"/>
                </a:solidFill>
              </a:uFill>
              <a:latin typeface="Times New Roman"/>
            </a:endParaRPr>
          </a:p>
        </p:txBody>
      </p:sp>
      <p:pic>
        <p:nvPicPr>
          <p:cNvPr id="126" name="Picture 4"/>
          <p:cNvPicPr/>
          <p:nvPr/>
        </p:nvPicPr>
        <p:blipFill>
          <a:blip r:embed="rId2"/>
          <a:stretch/>
        </p:blipFill>
        <p:spPr>
          <a:xfrm>
            <a:off x="1000800" y="1948680"/>
            <a:ext cx="7012440" cy="35838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900000" y="244080"/>
            <a:ext cx="7345080" cy="1339560"/>
          </a:xfrm>
          <a:prstGeom prst="rect">
            <a:avLst/>
          </a:prstGeom>
          <a:noFill/>
          <a:ln>
            <a:noFill/>
          </a:ln>
        </p:spPr>
        <p:txBody>
          <a:bodyPr anchor="ctr"/>
          <a:lstStyle/>
          <a:p>
            <a:pPr algn="ctr">
              <a:lnSpc>
                <a:spcPct val="100000"/>
              </a:lnSpc>
            </a:pPr>
            <a:r>
              <a:rPr lang="en-US" sz="4800" b="0" strike="noStrike" spc="-1" dirty="0">
                <a:solidFill>
                  <a:srgbClr val="404040"/>
                </a:solidFill>
                <a:uFill>
                  <a:solidFill>
                    <a:srgbClr val="FFFFFF"/>
                  </a:solidFill>
                </a:uFill>
                <a:latin typeface="Calisto MT"/>
              </a:rPr>
              <a:t>Harnessing Big Data</a:t>
            </a:r>
            <a:endParaRPr lang="en-US" sz="1800" b="0" strike="noStrike" spc="-1" dirty="0">
              <a:solidFill>
                <a:srgbClr val="000000"/>
              </a:solidFill>
              <a:uFill>
                <a:solidFill>
                  <a:srgbClr val="FFFFFF"/>
                </a:solidFill>
              </a:uFill>
              <a:latin typeface="Calisto MT"/>
            </a:endParaRPr>
          </a:p>
        </p:txBody>
      </p:sp>
      <p:pic>
        <p:nvPicPr>
          <p:cNvPr id="128" name="Picture 3"/>
          <p:cNvPicPr/>
          <p:nvPr/>
        </p:nvPicPr>
        <p:blipFill>
          <a:blip r:embed="rId2"/>
          <a:stretch/>
        </p:blipFill>
        <p:spPr>
          <a:xfrm>
            <a:off x="2021760" y="1711080"/>
            <a:ext cx="4636800" cy="2763720"/>
          </a:xfrm>
          <a:prstGeom prst="rect">
            <a:avLst/>
          </a:prstGeom>
          <a:ln>
            <a:solidFill>
              <a:schemeClr val="tx1"/>
            </a:solidFill>
          </a:ln>
        </p:spPr>
      </p:pic>
      <p:sp>
        <p:nvSpPr>
          <p:cNvPr id="129" name="TextShape 2"/>
          <p:cNvSpPr txBox="1"/>
          <p:nvPr/>
        </p:nvSpPr>
        <p:spPr>
          <a:xfrm>
            <a:off x="472680" y="4653000"/>
            <a:ext cx="8369640" cy="1637640"/>
          </a:xfrm>
          <a:prstGeom prst="rect">
            <a:avLst/>
          </a:prstGeom>
          <a:noFill/>
          <a:ln>
            <a:noFill/>
          </a:ln>
        </p:spPr>
        <p:txBody>
          <a:bodyPr/>
          <a:lstStyle/>
          <a:p>
            <a:pPr marL="343080" indent="-342720">
              <a:lnSpc>
                <a:spcPct val="100000"/>
              </a:lnSpc>
              <a:buClr>
                <a:srgbClr val="404040"/>
              </a:buClr>
              <a:buFont typeface="Arial"/>
              <a:buChar char="•"/>
            </a:pPr>
            <a:r>
              <a:rPr lang="en-US" sz="1800" b="1" strike="noStrike" spc="-1">
                <a:solidFill>
                  <a:srgbClr val="0000FF"/>
                </a:solidFill>
                <a:uFill>
                  <a:solidFill>
                    <a:srgbClr val="FFFFFF"/>
                  </a:solidFill>
                </a:uFill>
                <a:latin typeface="Calisto MT"/>
              </a:rPr>
              <a:t>OLTP: </a:t>
            </a:r>
            <a:r>
              <a:rPr lang="en-US" sz="1800" b="0" strike="noStrike" spc="-1">
                <a:solidFill>
                  <a:srgbClr val="404040"/>
                </a:solidFill>
                <a:uFill>
                  <a:solidFill>
                    <a:srgbClr val="FFFFFF"/>
                  </a:solidFill>
                </a:uFill>
                <a:latin typeface="Calisto MT"/>
              </a:rPr>
              <a:t>Online Transaction Processing   (DBMSs)</a:t>
            </a:r>
            <a:endParaRPr lang="en-US" sz="2400" b="0" strike="noStrike" spc="-1">
              <a:solidFill>
                <a:srgbClr val="404040"/>
              </a:solidFill>
              <a:uFill>
                <a:solidFill>
                  <a:srgbClr val="FFFFFF"/>
                </a:solidFill>
              </a:uFill>
              <a:latin typeface="Calisto MT"/>
            </a:endParaRPr>
          </a:p>
          <a:p>
            <a:pPr marL="343080" indent="-342720">
              <a:lnSpc>
                <a:spcPct val="100000"/>
              </a:lnSpc>
              <a:buClr>
                <a:srgbClr val="404040"/>
              </a:buClr>
              <a:buFont typeface="Arial"/>
              <a:buChar char="•"/>
            </a:pPr>
            <a:r>
              <a:rPr lang="en-US" sz="1800" b="1" strike="noStrike" spc="-1">
                <a:solidFill>
                  <a:srgbClr val="0000FF"/>
                </a:solidFill>
                <a:uFill>
                  <a:solidFill>
                    <a:srgbClr val="FFFFFF"/>
                  </a:solidFill>
                </a:uFill>
                <a:latin typeface="Calisto MT"/>
              </a:rPr>
              <a:t>OLAP: </a:t>
            </a:r>
            <a:r>
              <a:rPr lang="en-US" sz="1800" b="0" strike="noStrike" spc="-1">
                <a:solidFill>
                  <a:srgbClr val="404040"/>
                </a:solidFill>
                <a:uFill>
                  <a:solidFill>
                    <a:srgbClr val="FFFFFF"/>
                  </a:solidFill>
                </a:uFill>
                <a:latin typeface="Calisto MT"/>
              </a:rPr>
              <a:t>Online Analytical Processing   (Data Warehousing)</a:t>
            </a:r>
            <a:endParaRPr lang="en-US" sz="2400" b="0" strike="noStrike" spc="-1">
              <a:solidFill>
                <a:srgbClr val="404040"/>
              </a:solidFill>
              <a:uFill>
                <a:solidFill>
                  <a:srgbClr val="FFFFFF"/>
                </a:solidFill>
              </a:uFill>
              <a:latin typeface="Calisto MT"/>
            </a:endParaRPr>
          </a:p>
          <a:p>
            <a:pPr marL="343080" indent="-342720">
              <a:lnSpc>
                <a:spcPct val="100000"/>
              </a:lnSpc>
              <a:buClr>
                <a:srgbClr val="404040"/>
              </a:buClr>
              <a:buFont typeface="Arial"/>
              <a:buChar char="•"/>
            </a:pPr>
            <a:r>
              <a:rPr lang="en-US" sz="1800" b="1" strike="noStrike" spc="-1">
                <a:solidFill>
                  <a:srgbClr val="0000FF"/>
                </a:solidFill>
                <a:uFill>
                  <a:solidFill>
                    <a:srgbClr val="FFFFFF"/>
                  </a:solidFill>
                </a:uFill>
                <a:latin typeface="Calisto MT"/>
              </a:rPr>
              <a:t>RTAP: </a:t>
            </a:r>
            <a:r>
              <a:rPr lang="en-US" sz="1800" b="0" strike="noStrike" spc="-1">
                <a:solidFill>
                  <a:srgbClr val="404040"/>
                </a:solidFill>
                <a:uFill>
                  <a:solidFill>
                    <a:srgbClr val="FFFFFF"/>
                  </a:solidFill>
                </a:uFill>
                <a:latin typeface="Calisto MT"/>
              </a:rPr>
              <a:t>Real-Time Analytics Processing  (Big Data Architecture &amp; technology)</a:t>
            </a:r>
            <a:endParaRPr lang="en-US" sz="2400" b="0" strike="noStrike" spc="-1">
              <a:solidFill>
                <a:srgbClr val="404040"/>
              </a:solidFill>
              <a:uFill>
                <a:solidFill>
                  <a:srgbClr val="FFFFFF"/>
                </a:solidFill>
              </a:uFill>
              <a:latin typeface="Calisto MT"/>
            </a:endParaRPr>
          </a:p>
        </p:txBody>
      </p:sp>
      <p:sp>
        <p:nvSpPr>
          <p:cNvPr id="130" name="TextShape 3"/>
          <p:cNvSpPr txBox="1"/>
          <p:nvPr/>
        </p:nvSpPr>
        <p:spPr>
          <a:xfrm>
            <a:off x="4191120" y="6356520"/>
            <a:ext cx="761760" cy="271080"/>
          </a:xfrm>
          <a:prstGeom prst="rect">
            <a:avLst/>
          </a:prstGeom>
          <a:noFill/>
          <a:ln>
            <a:noFill/>
          </a:ln>
        </p:spPr>
        <p:txBody>
          <a:bodyPr anchor="ctr"/>
          <a:lstStyle/>
          <a:p>
            <a:pPr algn="ctr">
              <a:lnSpc>
                <a:spcPct val="100000"/>
              </a:lnSpc>
            </a:pPr>
            <a:fld id="{B2483C31-462A-4A21-A85E-2A558773F505}" type="slidenum">
              <a:rPr lang="en-IN" sz="1200" b="0" strike="noStrike" spc="-1">
                <a:solidFill>
                  <a:srgbClr val="B0BCC1"/>
                </a:solidFill>
                <a:uFill>
                  <a:solidFill>
                    <a:srgbClr val="FFFFFF"/>
                  </a:solidFill>
                </a:uFill>
                <a:latin typeface="Calisto MT"/>
              </a:rPr>
              <a:pPr algn="ctr">
                <a:lnSpc>
                  <a:spcPct val="100000"/>
                </a:lnSpc>
              </a:pPr>
              <a:t>9</a:t>
            </a:fld>
            <a:endParaRPr lang="en-IN"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9">
                                            <p:txEl>
                                              <p:pRg st="0" end="46"/>
                                            </p:txEl>
                                          </p:spTgt>
                                        </p:tgtEl>
                                        <p:attrNameLst>
                                          <p:attrName>style.visibility</p:attrName>
                                        </p:attrNameLst>
                                      </p:cBhvr>
                                      <p:to>
                                        <p:strVal val="visible"/>
                                      </p:to>
                                    </p:set>
                                    <p:animEffect transition="in" filter="checkerboard(across)">
                                      <p:cBhvr additive="repl">
                                        <p:cTn id="7" dur="500"/>
                                        <p:tgtEl>
                                          <p:spTgt spid="129">
                                            <p:txEl>
                                              <p:pRg st="0" end="4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nodeType="clickEffect">
                                  <p:stCondLst>
                                    <p:cond delay="0"/>
                                  </p:stCondLst>
                                  <p:childTnLst>
                                    <p:set>
                                      <p:cBhvr>
                                        <p:cTn id="11" dur="1" fill="hold">
                                          <p:stCondLst>
                                            <p:cond delay="0"/>
                                          </p:stCondLst>
                                        </p:cTn>
                                        <p:tgtEl>
                                          <p:spTgt spid="129">
                                            <p:txEl>
                                              <p:pRg st="46" end="102"/>
                                            </p:txEl>
                                          </p:spTgt>
                                        </p:tgtEl>
                                        <p:attrNameLst>
                                          <p:attrName>style.visibility</p:attrName>
                                        </p:attrNameLst>
                                      </p:cBhvr>
                                      <p:to>
                                        <p:strVal val="visible"/>
                                      </p:to>
                                    </p:set>
                                    <p:animEffect transition="in" filter="dissolve">
                                      <p:cBhvr additive="repl">
                                        <p:cTn id="12" dur="500"/>
                                        <p:tgtEl>
                                          <p:spTgt spid="129">
                                            <p:txEl>
                                              <p:pRg st="46" end="10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nodeType="clickEffect">
                                  <p:stCondLst>
                                    <p:cond delay="0"/>
                                  </p:stCondLst>
                                  <p:childTnLst>
                                    <p:set>
                                      <p:cBhvr>
                                        <p:cTn id="16" dur="1" fill="hold">
                                          <p:stCondLst>
                                            <p:cond delay="0"/>
                                          </p:stCondLst>
                                        </p:cTn>
                                        <p:tgtEl>
                                          <p:spTgt spid="129">
                                            <p:txEl>
                                              <p:pRg st="102" end="177"/>
                                            </p:txEl>
                                          </p:spTgt>
                                        </p:tgtEl>
                                        <p:attrNameLst>
                                          <p:attrName>style.visibility</p:attrName>
                                        </p:attrNameLst>
                                      </p:cBhvr>
                                      <p:to>
                                        <p:strVal val="visible"/>
                                      </p:to>
                                    </p:set>
                                    <p:animEffect transition="in" filter="dissolve">
                                      <p:cBhvr additive="repl">
                                        <p:cTn id="17" dur="500"/>
                                        <p:tgtEl>
                                          <p:spTgt spid="129">
                                            <p:txEl>
                                              <p:pRg st="102" end="1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Capital.thmx</Template>
  <TotalTime>805</TotalTime>
  <Words>2194</Words>
  <Application>LibreOffice/5.1.6.2$Linux_X86_64 LibreOffice_project/10m0$Build-2</Application>
  <PresentationFormat>On-screen Show (4:3)</PresentationFormat>
  <Paragraphs>293</Paragraphs>
  <Slides>39</Slides>
  <Notes>0</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Office Theme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WPI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Eltabakh</dc:creator>
  <cp:lastModifiedBy>Vishal</cp:lastModifiedBy>
  <cp:revision>123</cp:revision>
  <dcterms:created xsi:type="dcterms:W3CDTF">2013-01-13T20:33:29Z</dcterms:created>
  <dcterms:modified xsi:type="dcterms:W3CDTF">2018-02-15T05:24:46Z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ompany">
    <vt:lpwstr>WPI</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35</vt:i4>
  </property>
</Properties>
</file>